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5143500" cx="9144000"/>
  <p:notesSz cx="6858000" cy="9144000"/>
  <p:embeddedFontLst>
    <p:embeddedFont>
      <p:font typeface="Pacifico"/>
      <p:regular r:id="rId30"/>
    </p:embeddedFont>
    <p:embeddedFont>
      <p:font typeface="Roboto Slab Regular"/>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SlabRegular-regular.fntdata"/><Relationship Id="rId30" Type="http://schemas.openxmlformats.org/officeDocument/2006/relationships/font" Target="fonts/Pacifico-regular.fntdata"/><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RobotoSlabRegular-bold.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rgbClr val="FE6594"/>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332050" y="1991825"/>
            <a:ext cx="6480000" cy="1159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6000"/>
              <a:buNone/>
              <a:defRPr sz="6000">
                <a:solidFill>
                  <a:srgbClr val="FFFFFF"/>
                </a:solidFill>
              </a:defRPr>
            </a:lvl1pPr>
            <a:lvl2pPr lvl="1" algn="ctr">
              <a:lnSpc>
                <a:spcPct val="100000"/>
              </a:lnSpc>
              <a:spcBef>
                <a:spcPts val="0"/>
              </a:spcBef>
              <a:spcAft>
                <a:spcPts val="0"/>
              </a:spcAft>
              <a:buClr>
                <a:srgbClr val="FFFFFF"/>
              </a:buClr>
              <a:buSzPts val="6000"/>
              <a:buNone/>
              <a:defRPr sz="6000">
                <a:solidFill>
                  <a:srgbClr val="FFFFFF"/>
                </a:solidFill>
              </a:defRPr>
            </a:lvl2pPr>
            <a:lvl3pPr lvl="2" algn="ctr">
              <a:lnSpc>
                <a:spcPct val="100000"/>
              </a:lnSpc>
              <a:spcBef>
                <a:spcPts val="0"/>
              </a:spcBef>
              <a:spcAft>
                <a:spcPts val="0"/>
              </a:spcAft>
              <a:buClr>
                <a:srgbClr val="FFFFFF"/>
              </a:buClr>
              <a:buSzPts val="6000"/>
              <a:buNone/>
              <a:defRPr sz="6000">
                <a:solidFill>
                  <a:srgbClr val="FFFFFF"/>
                </a:solidFill>
              </a:defRPr>
            </a:lvl3pPr>
            <a:lvl4pPr lvl="3" algn="ctr">
              <a:lnSpc>
                <a:spcPct val="100000"/>
              </a:lnSpc>
              <a:spcBef>
                <a:spcPts val="0"/>
              </a:spcBef>
              <a:spcAft>
                <a:spcPts val="0"/>
              </a:spcAft>
              <a:buClr>
                <a:srgbClr val="FFFFFF"/>
              </a:buClr>
              <a:buSzPts val="6000"/>
              <a:buNone/>
              <a:defRPr sz="6000">
                <a:solidFill>
                  <a:srgbClr val="FFFFFF"/>
                </a:solidFill>
              </a:defRPr>
            </a:lvl4pPr>
            <a:lvl5pPr lvl="4" algn="ctr">
              <a:lnSpc>
                <a:spcPct val="100000"/>
              </a:lnSpc>
              <a:spcBef>
                <a:spcPts val="0"/>
              </a:spcBef>
              <a:spcAft>
                <a:spcPts val="0"/>
              </a:spcAft>
              <a:buClr>
                <a:srgbClr val="FFFFFF"/>
              </a:buClr>
              <a:buSzPts val="6000"/>
              <a:buNone/>
              <a:defRPr sz="6000">
                <a:solidFill>
                  <a:srgbClr val="FFFFFF"/>
                </a:solidFill>
              </a:defRPr>
            </a:lvl5pPr>
            <a:lvl6pPr lvl="5" algn="ctr">
              <a:lnSpc>
                <a:spcPct val="100000"/>
              </a:lnSpc>
              <a:spcBef>
                <a:spcPts val="0"/>
              </a:spcBef>
              <a:spcAft>
                <a:spcPts val="0"/>
              </a:spcAft>
              <a:buClr>
                <a:srgbClr val="FFFFFF"/>
              </a:buClr>
              <a:buSzPts val="6000"/>
              <a:buNone/>
              <a:defRPr sz="6000">
                <a:solidFill>
                  <a:srgbClr val="FFFFFF"/>
                </a:solidFill>
              </a:defRPr>
            </a:lvl6pPr>
            <a:lvl7pPr lvl="6" algn="ctr">
              <a:lnSpc>
                <a:spcPct val="100000"/>
              </a:lnSpc>
              <a:spcBef>
                <a:spcPts val="0"/>
              </a:spcBef>
              <a:spcAft>
                <a:spcPts val="0"/>
              </a:spcAft>
              <a:buClr>
                <a:srgbClr val="FFFFFF"/>
              </a:buClr>
              <a:buSzPts val="6000"/>
              <a:buNone/>
              <a:defRPr sz="6000">
                <a:solidFill>
                  <a:srgbClr val="FFFFFF"/>
                </a:solidFill>
              </a:defRPr>
            </a:lvl7pPr>
            <a:lvl8pPr lvl="7" algn="ctr">
              <a:lnSpc>
                <a:spcPct val="100000"/>
              </a:lnSpc>
              <a:spcBef>
                <a:spcPts val="0"/>
              </a:spcBef>
              <a:spcAft>
                <a:spcPts val="0"/>
              </a:spcAft>
              <a:buClr>
                <a:srgbClr val="FFFFFF"/>
              </a:buClr>
              <a:buSzPts val="6000"/>
              <a:buNone/>
              <a:defRPr sz="6000">
                <a:solidFill>
                  <a:srgbClr val="FFFFFF"/>
                </a:solidFill>
              </a:defRPr>
            </a:lvl8pPr>
            <a:lvl9pPr lvl="8" algn="ctr">
              <a:lnSpc>
                <a:spcPct val="100000"/>
              </a:lnSpc>
              <a:spcBef>
                <a:spcPts val="0"/>
              </a:spcBef>
              <a:spcAft>
                <a:spcPts val="0"/>
              </a:spcAft>
              <a:buClr>
                <a:srgbClr val="FFFFFF"/>
              </a:buClr>
              <a:buSzPts val="6000"/>
              <a:buNone/>
              <a:defRPr sz="6000">
                <a:solidFill>
                  <a:srgbClr val="FFFFFF"/>
                </a:solidFill>
              </a:defRPr>
            </a:lvl9pPr>
          </a:lstStyle>
          <a:p/>
        </p:txBody>
      </p:sp>
      <p:sp>
        <p:nvSpPr>
          <p:cNvPr id="11" name="Google Shape;11;p2"/>
          <p:cNvSpPr/>
          <p:nvPr/>
        </p:nvSpPr>
        <p:spPr>
          <a:xfrm>
            <a:off x="7819049" y="4279674"/>
            <a:ext cx="237368" cy="234950"/>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4CC3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p:nvPr/>
        </p:nvSpPr>
        <p:spPr>
          <a:xfrm flipH="1" rot="10800000">
            <a:off x="8209639" y="2765967"/>
            <a:ext cx="397991" cy="318909"/>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7B77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a:off x="6932025" y="4174163"/>
            <a:ext cx="429171" cy="390819"/>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8FF1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
          <p:cNvSpPr/>
          <p:nvPr/>
        </p:nvSpPr>
        <p:spPr>
          <a:xfrm rot="2325191">
            <a:off x="4300414" y="3864280"/>
            <a:ext cx="215816" cy="318868"/>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EB7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
          <p:cNvSpPr/>
          <p:nvPr/>
        </p:nvSpPr>
        <p:spPr>
          <a:xfrm flipH="1" rot="10800000">
            <a:off x="7979525" y="2356054"/>
            <a:ext cx="860638" cy="354844"/>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
          <p:cNvSpPr/>
          <p:nvPr/>
        </p:nvSpPr>
        <p:spPr>
          <a:xfrm>
            <a:off x="6979966" y="3584453"/>
            <a:ext cx="733614" cy="716814"/>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2"/>
          <p:cNvSpPr/>
          <p:nvPr/>
        </p:nvSpPr>
        <p:spPr>
          <a:xfrm rot="-1227644">
            <a:off x="4988560" y="4283914"/>
            <a:ext cx="213398" cy="167875"/>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2"/>
          <p:cNvSpPr/>
          <p:nvPr/>
        </p:nvSpPr>
        <p:spPr>
          <a:xfrm rot="1302955">
            <a:off x="494865" y="2402127"/>
            <a:ext cx="731219" cy="544245"/>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4CC3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2"/>
          <p:cNvSpPr/>
          <p:nvPr/>
        </p:nvSpPr>
        <p:spPr>
          <a:xfrm>
            <a:off x="1424315" y="4038224"/>
            <a:ext cx="460312" cy="354843"/>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
          <p:cNvSpPr/>
          <p:nvPr/>
        </p:nvSpPr>
        <p:spPr>
          <a:xfrm>
            <a:off x="1978090" y="3704975"/>
            <a:ext cx="424377" cy="908618"/>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
          <p:cNvSpPr/>
          <p:nvPr/>
        </p:nvSpPr>
        <p:spPr>
          <a:xfrm>
            <a:off x="4609731" y="3768371"/>
            <a:ext cx="378814" cy="510672"/>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2"/>
          <p:cNvSpPr/>
          <p:nvPr/>
        </p:nvSpPr>
        <p:spPr>
          <a:xfrm>
            <a:off x="2517483" y="4309108"/>
            <a:ext cx="148699" cy="117517"/>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7B77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2"/>
          <p:cNvSpPr/>
          <p:nvPr/>
        </p:nvSpPr>
        <p:spPr>
          <a:xfrm rot="1302955">
            <a:off x="709863" y="3063411"/>
            <a:ext cx="213404" cy="167839"/>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8FF1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2"/>
          <p:cNvSpPr/>
          <p:nvPr/>
        </p:nvSpPr>
        <p:spPr>
          <a:xfrm rot="-3814210">
            <a:off x="918830" y="2734888"/>
            <a:ext cx="441133" cy="211020"/>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7B77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
          <p:cNvSpPr/>
          <p:nvPr/>
        </p:nvSpPr>
        <p:spPr>
          <a:xfrm rot="1827790">
            <a:off x="1588718" y="535572"/>
            <a:ext cx="352422" cy="299688"/>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EB7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
          <p:cNvSpPr/>
          <p:nvPr/>
        </p:nvSpPr>
        <p:spPr>
          <a:xfrm rot="1827807">
            <a:off x="3501985" y="452707"/>
            <a:ext cx="323660" cy="201391"/>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4CC3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
          <p:cNvSpPr/>
          <p:nvPr/>
        </p:nvSpPr>
        <p:spPr>
          <a:xfrm rot="1827790">
            <a:off x="1185425" y="1261974"/>
            <a:ext cx="208602" cy="462726"/>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
          <p:cNvSpPr/>
          <p:nvPr/>
        </p:nvSpPr>
        <p:spPr>
          <a:xfrm rot="1827790">
            <a:off x="848951" y="1332927"/>
            <a:ext cx="148698" cy="115098"/>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
          <p:cNvSpPr/>
          <p:nvPr/>
        </p:nvSpPr>
        <p:spPr>
          <a:xfrm rot="1827807">
            <a:off x="3855665" y="672377"/>
            <a:ext cx="285350" cy="383607"/>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2"/>
          <p:cNvSpPr/>
          <p:nvPr/>
        </p:nvSpPr>
        <p:spPr>
          <a:xfrm rot="1827790">
            <a:off x="943946" y="779694"/>
            <a:ext cx="855835" cy="608923"/>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
          <p:cNvSpPr/>
          <p:nvPr/>
        </p:nvSpPr>
        <p:spPr>
          <a:xfrm rot="1827807">
            <a:off x="3233619" y="682663"/>
            <a:ext cx="635356" cy="426753"/>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8FF1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
          <p:cNvSpPr/>
          <p:nvPr/>
        </p:nvSpPr>
        <p:spPr>
          <a:xfrm rot="1827790">
            <a:off x="1641304" y="1211644"/>
            <a:ext cx="177420" cy="177462"/>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7B77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
          <p:cNvSpPr/>
          <p:nvPr/>
        </p:nvSpPr>
        <p:spPr>
          <a:xfrm rot="-1238213">
            <a:off x="5331439" y="1035509"/>
            <a:ext cx="405202" cy="234951"/>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8FF1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
          <p:cNvSpPr/>
          <p:nvPr/>
        </p:nvSpPr>
        <p:spPr>
          <a:xfrm rot="-1238203">
            <a:off x="7575209" y="1241479"/>
            <a:ext cx="632901" cy="419585"/>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
          <p:cNvSpPr/>
          <p:nvPr/>
        </p:nvSpPr>
        <p:spPr>
          <a:xfrm rot="-1238203">
            <a:off x="6995489" y="1429804"/>
            <a:ext cx="381191" cy="179840"/>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7B77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2"/>
          <p:cNvSpPr/>
          <p:nvPr/>
        </p:nvSpPr>
        <p:spPr>
          <a:xfrm rot="-1238203">
            <a:off x="6702849" y="675420"/>
            <a:ext cx="453144" cy="611348"/>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
          <p:cNvSpPr/>
          <p:nvPr/>
        </p:nvSpPr>
        <p:spPr>
          <a:xfrm rot="-1238203">
            <a:off x="7075758" y="876308"/>
            <a:ext cx="769553" cy="350051"/>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
          <p:cNvSpPr/>
          <p:nvPr/>
        </p:nvSpPr>
        <p:spPr>
          <a:xfrm rot="-1238213">
            <a:off x="5199525" y="1012194"/>
            <a:ext cx="167875" cy="143905"/>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EB7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
          <p:cNvSpPr/>
          <p:nvPr/>
        </p:nvSpPr>
        <p:spPr>
          <a:xfrm rot="-1238203">
            <a:off x="6410985" y="1078470"/>
            <a:ext cx="287728" cy="407621"/>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4CC3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2"/>
          <p:cNvSpPr/>
          <p:nvPr/>
        </p:nvSpPr>
        <p:spPr>
          <a:xfrm rot="-1238203">
            <a:off x="6420955" y="816647"/>
            <a:ext cx="213399" cy="167876"/>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8FF1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
          <p:cNvSpPr/>
          <p:nvPr/>
        </p:nvSpPr>
        <p:spPr>
          <a:xfrm>
            <a:off x="2564727" y="3768374"/>
            <a:ext cx="258866" cy="348972"/>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42" name="Shape 42"/>
        <p:cNvGrpSpPr/>
        <p:nvPr/>
      </p:nvGrpSpPr>
      <p:grpSpPr>
        <a:xfrm>
          <a:off x="0" y="0"/>
          <a:ext cx="0" cy="0"/>
          <a:chOff x="0" y="0"/>
          <a:chExt cx="0" cy="0"/>
        </a:xfrm>
      </p:grpSpPr>
      <p:sp>
        <p:nvSpPr>
          <p:cNvPr id="43" name="Google Shape;43;p3"/>
          <p:cNvSpPr txBox="1"/>
          <p:nvPr>
            <p:ph type="title"/>
          </p:nvPr>
        </p:nvSpPr>
        <p:spPr>
          <a:xfrm>
            <a:off x="1507075" y="205975"/>
            <a:ext cx="6129900" cy="8574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44" name="Google Shape;44;p3"/>
          <p:cNvSpPr txBox="1"/>
          <p:nvPr>
            <p:ph idx="1" type="body"/>
          </p:nvPr>
        </p:nvSpPr>
        <p:spPr>
          <a:xfrm>
            <a:off x="1507075" y="1200147"/>
            <a:ext cx="6129900" cy="3725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81000" lvl="1" marL="914400" algn="l">
              <a:lnSpc>
                <a:spcPct val="100000"/>
              </a:lnSpc>
              <a:spcBef>
                <a:spcPts val="0"/>
              </a:spcBef>
              <a:spcAft>
                <a:spcPts val="0"/>
              </a:spcAft>
              <a:buSzPts val="2400"/>
              <a:buChar char="○"/>
              <a:defRPr/>
            </a:lvl2pPr>
            <a:lvl3pPr indent="-381000" lvl="2" marL="1371600" algn="l">
              <a:lnSpc>
                <a:spcPct val="100000"/>
              </a:lnSpc>
              <a:spcBef>
                <a:spcPts val="0"/>
              </a:spcBef>
              <a:spcAft>
                <a:spcPts val="0"/>
              </a:spcAft>
              <a:buSzPts val="2400"/>
              <a:buChar char="■"/>
              <a:defRPr/>
            </a:lvl3pPr>
            <a:lvl4pPr indent="-381000" lvl="3" marL="1828800" algn="l">
              <a:lnSpc>
                <a:spcPct val="100000"/>
              </a:lnSpc>
              <a:spcBef>
                <a:spcPts val="0"/>
              </a:spcBef>
              <a:spcAft>
                <a:spcPts val="0"/>
              </a:spcAft>
              <a:buSzPts val="2400"/>
              <a:buChar char="●"/>
              <a:defRPr/>
            </a:lvl4pPr>
            <a:lvl5pPr indent="-381000" lvl="4" marL="2286000" algn="l">
              <a:lnSpc>
                <a:spcPct val="100000"/>
              </a:lnSpc>
              <a:spcBef>
                <a:spcPts val="0"/>
              </a:spcBef>
              <a:spcAft>
                <a:spcPts val="0"/>
              </a:spcAft>
              <a:buSzPts val="2400"/>
              <a:buChar char="○"/>
              <a:defRPr/>
            </a:lvl5pPr>
            <a:lvl6pPr indent="-381000" lvl="5" marL="2743200" algn="l">
              <a:lnSpc>
                <a:spcPct val="100000"/>
              </a:lnSpc>
              <a:spcBef>
                <a:spcPts val="0"/>
              </a:spcBef>
              <a:spcAft>
                <a:spcPts val="0"/>
              </a:spcAft>
              <a:buSzPts val="2400"/>
              <a:buChar char="■"/>
              <a:defRPr/>
            </a:lvl6pPr>
            <a:lvl7pPr indent="-381000" lvl="6" marL="3200400" algn="l">
              <a:lnSpc>
                <a:spcPct val="100000"/>
              </a:lnSpc>
              <a:spcBef>
                <a:spcPts val="0"/>
              </a:spcBef>
              <a:spcAft>
                <a:spcPts val="0"/>
              </a:spcAft>
              <a:buSzPts val="2400"/>
              <a:buChar char="●"/>
              <a:defRPr/>
            </a:lvl7pPr>
            <a:lvl8pPr indent="-381000" lvl="7" marL="3657600" algn="l">
              <a:lnSpc>
                <a:spcPct val="100000"/>
              </a:lnSpc>
              <a:spcBef>
                <a:spcPts val="0"/>
              </a:spcBef>
              <a:spcAft>
                <a:spcPts val="0"/>
              </a:spcAft>
              <a:buSzPts val="2400"/>
              <a:buChar char="○"/>
              <a:defRPr/>
            </a:lvl8pPr>
            <a:lvl9pPr indent="-381000" lvl="8" marL="4114800" algn="l">
              <a:lnSpc>
                <a:spcPct val="100000"/>
              </a:lnSpc>
              <a:spcBef>
                <a:spcPts val="0"/>
              </a:spcBef>
              <a:spcAft>
                <a:spcPts val="0"/>
              </a:spcAft>
              <a:buSzPts val="2400"/>
              <a:buChar char="■"/>
              <a:defRPr/>
            </a:lvl9pPr>
          </a:lstStyle>
          <a:p/>
        </p:txBody>
      </p:sp>
      <p:sp>
        <p:nvSpPr>
          <p:cNvPr id="45" name="Google Shape;45;p3"/>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9pPr>
          </a:lstStyle>
          <a:p>
            <a:pPr indent="0" lvl="0" marL="0" rtl="0" algn="ctr">
              <a:spcBef>
                <a:spcPts val="0"/>
              </a:spcBef>
              <a:spcAft>
                <a:spcPts val="0"/>
              </a:spcAft>
              <a:buNone/>
            </a:pPr>
            <a:fld id="{00000000-1234-1234-1234-123412341234}" type="slidenum">
              <a:rPr lang="en-CA"/>
              <a:t>‹#›</a:t>
            </a:fld>
            <a:endParaRPr/>
          </a:p>
        </p:txBody>
      </p:sp>
      <p:sp>
        <p:nvSpPr>
          <p:cNvPr id="46" name="Google Shape;46;p3"/>
          <p:cNvSpPr/>
          <p:nvPr/>
        </p:nvSpPr>
        <p:spPr>
          <a:xfrm>
            <a:off x="8756382" y="4814861"/>
            <a:ext cx="176272" cy="174476"/>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4CC3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
          <p:cNvSpPr/>
          <p:nvPr/>
        </p:nvSpPr>
        <p:spPr>
          <a:xfrm>
            <a:off x="8591870" y="158066"/>
            <a:ext cx="300907" cy="174476"/>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FE65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
          <p:cNvSpPr/>
          <p:nvPr/>
        </p:nvSpPr>
        <p:spPr>
          <a:xfrm>
            <a:off x="476396" y="4122342"/>
            <a:ext cx="542995" cy="404150"/>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4CC3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
          <p:cNvSpPr/>
          <p:nvPr/>
        </p:nvSpPr>
        <p:spPr>
          <a:xfrm>
            <a:off x="440795" y="314384"/>
            <a:ext cx="261715" cy="222553"/>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EB7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
          <p:cNvSpPr/>
          <p:nvPr/>
        </p:nvSpPr>
        <p:spPr>
          <a:xfrm>
            <a:off x="832438" y="152383"/>
            <a:ext cx="240354" cy="149556"/>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4CC3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
          <p:cNvSpPr/>
          <p:nvPr/>
        </p:nvSpPr>
        <p:spPr>
          <a:xfrm>
            <a:off x="471041" y="4572743"/>
            <a:ext cx="341833" cy="263510"/>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3"/>
          <p:cNvSpPr/>
          <p:nvPr/>
        </p:nvSpPr>
        <p:spPr>
          <a:xfrm>
            <a:off x="494197" y="949910"/>
            <a:ext cx="154911" cy="343628"/>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8FF1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
          <p:cNvSpPr/>
          <p:nvPr/>
        </p:nvSpPr>
        <p:spPr>
          <a:xfrm>
            <a:off x="8530268" y="3889108"/>
            <a:ext cx="295551" cy="236825"/>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7B77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3"/>
          <p:cNvSpPr/>
          <p:nvPr/>
        </p:nvSpPr>
        <p:spPr>
          <a:xfrm>
            <a:off x="882280" y="4325269"/>
            <a:ext cx="315147" cy="674750"/>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8FF1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3"/>
          <p:cNvSpPr/>
          <p:nvPr/>
        </p:nvSpPr>
        <p:spPr>
          <a:xfrm>
            <a:off x="1341596" y="4382261"/>
            <a:ext cx="281311" cy="379229"/>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3"/>
          <p:cNvSpPr/>
          <p:nvPr/>
        </p:nvSpPr>
        <p:spPr>
          <a:xfrm>
            <a:off x="8097668" y="4736508"/>
            <a:ext cx="318707" cy="290227"/>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FE65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3"/>
          <p:cNvSpPr/>
          <p:nvPr/>
        </p:nvSpPr>
        <p:spPr>
          <a:xfrm>
            <a:off x="7823509" y="4656421"/>
            <a:ext cx="160267" cy="236794"/>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EB7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
          <p:cNvSpPr/>
          <p:nvPr/>
        </p:nvSpPr>
        <p:spPr>
          <a:xfrm>
            <a:off x="8359383" y="4166828"/>
            <a:ext cx="639118" cy="263510"/>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8FF1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
          <p:cNvSpPr/>
          <p:nvPr/>
        </p:nvSpPr>
        <p:spPr>
          <a:xfrm>
            <a:off x="8133270" y="4298583"/>
            <a:ext cx="544790" cy="532314"/>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
          <p:cNvSpPr/>
          <p:nvPr/>
        </p:nvSpPr>
        <p:spPr>
          <a:xfrm>
            <a:off x="7900067" y="4440988"/>
            <a:ext cx="158471" cy="124666"/>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8FF1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
          <p:cNvSpPr/>
          <p:nvPr/>
        </p:nvSpPr>
        <p:spPr>
          <a:xfrm>
            <a:off x="1282839" y="4773905"/>
            <a:ext cx="110425" cy="87269"/>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7B77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3"/>
          <p:cNvSpPr/>
          <p:nvPr/>
        </p:nvSpPr>
        <p:spPr>
          <a:xfrm>
            <a:off x="243162" y="1151103"/>
            <a:ext cx="110425" cy="85474"/>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3"/>
          <p:cNvSpPr/>
          <p:nvPr/>
        </p:nvSpPr>
        <p:spPr>
          <a:xfrm>
            <a:off x="241398" y="4266542"/>
            <a:ext cx="158471" cy="124635"/>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FE65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3"/>
          <p:cNvSpPr/>
          <p:nvPr/>
        </p:nvSpPr>
        <p:spPr>
          <a:xfrm>
            <a:off x="170196" y="4458788"/>
            <a:ext cx="327592" cy="156707"/>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7B77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3"/>
          <p:cNvSpPr/>
          <p:nvPr/>
        </p:nvSpPr>
        <p:spPr>
          <a:xfrm>
            <a:off x="8518903" y="806068"/>
            <a:ext cx="469997" cy="311587"/>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3"/>
          <p:cNvSpPr/>
          <p:nvPr/>
        </p:nvSpPr>
        <p:spPr>
          <a:xfrm>
            <a:off x="8104104" y="757991"/>
            <a:ext cx="283075" cy="133551"/>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7B77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3"/>
          <p:cNvSpPr/>
          <p:nvPr/>
        </p:nvSpPr>
        <p:spPr>
          <a:xfrm>
            <a:off x="8039991" y="156270"/>
            <a:ext cx="336508" cy="453992"/>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3"/>
          <p:cNvSpPr/>
          <p:nvPr/>
        </p:nvSpPr>
        <p:spPr>
          <a:xfrm>
            <a:off x="1177800" y="157708"/>
            <a:ext cx="211904" cy="284871"/>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8FF1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3"/>
          <p:cNvSpPr/>
          <p:nvPr/>
        </p:nvSpPr>
        <p:spPr>
          <a:xfrm>
            <a:off x="8273225" y="441110"/>
            <a:ext cx="571475" cy="259950"/>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8FF1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3"/>
          <p:cNvSpPr/>
          <p:nvPr/>
        </p:nvSpPr>
        <p:spPr>
          <a:xfrm>
            <a:off x="152395" y="602784"/>
            <a:ext cx="635557" cy="452196"/>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DB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
          <p:cNvSpPr/>
          <p:nvPr/>
        </p:nvSpPr>
        <p:spPr>
          <a:xfrm>
            <a:off x="773681" y="330389"/>
            <a:ext cx="471823" cy="316912"/>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FE65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
          <p:cNvSpPr/>
          <p:nvPr/>
        </p:nvSpPr>
        <p:spPr>
          <a:xfrm>
            <a:off x="8454790" y="905751"/>
            <a:ext cx="124666" cy="106865"/>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EB7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3"/>
          <p:cNvSpPr/>
          <p:nvPr/>
        </p:nvSpPr>
        <p:spPr>
          <a:xfrm>
            <a:off x="714955" y="766549"/>
            <a:ext cx="131755" cy="131786"/>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7B77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
          <p:cNvSpPr/>
          <p:nvPr/>
        </p:nvSpPr>
        <p:spPr>
          <a:xfrm>
            <a:off x="7762271" y="343192"/>
            <a:ext cx="213669" cy="302702"/>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4CC3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3"/>
          <p:cNvSpPr/>
          <p:nvPr/>
        </p:nvSpPr>
        <p:spPr>
          <a:xfrm>
            <a:off x="7870870" y="159831"/>
            <a:ext cx="158471" cy="124666"/>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FE65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507075" y="205975"/>
            <a:ext cx="6129900" cy="8574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FE6594"/>
              </a:buClr>
              <a:buSzPts val="3000"/>
              <a:buFont typeface="Pacifico"/>
              <a:buNone/>
              <a:defRPr b="0" i="0" sz="3000" u="none" cap="none" strike="noStrike">
                <a:solidFill>
                  <a:srgbClr val="FE6594"/>
                </a:solidFill>
                <a:latin typeface="Pacifico"/>
                <a:ea typeface="Pacifico"/>
                <a:cs typeface="Pacifico"/>
                <a:sym typeface="Pacifico"/>
              </a:defRPr>
            </a:lvl1pPr>
            <a:lvl2pPr lvl="1" marR="0" rtl="0" algn="ctr">
              <a:lnSpc>
                <a:spcPct val="100000"/>
              </a:lnSpc>
              <a:spcBef>
                <a:spcPts val="0"/>
              </a:spcBef>
              <a:spcAft>
                <a:spcPts val="0"/>
              </a:spcAft>
              <a:buClr>
                <a:srgbClr val="FE6594"/>
              </a:buClr>
              <a:buSzPts val="3000"/>
              <a:buFont typeface="Pacifico"/>
              <a:buNone/>
              <a:defRPr b="0" i="0" sz="3000" u="none" cap="none" strike="noStrike">
                <a:solidFill>
                  <a:srgbClr val="FE6594"/>
                </a:solidFill>
                <a:latin typeface="Pacifico"/>
                <a:ea typeface="Pacifico"/>
                <a:cs typeface="Pacifico"/>
                <a:sym typeface="Pacifico"/>
              </a:defRPr>
            </a:lvl2pPr>
            <a:lvl3pPr lvl="2" marR="0" rtl="0" algn="ctr">
              <a:lnSpc>
                <a:spcPct val="100000"/>
              </a:lnSpc>
              <a:spcBef>
                <a:spcPts val="0"/>
              </a:spcBef>
              <a:spcAft>
                <a:spcPts val="0"/>
              </a:spcAft>
              <a:buClr>
                <a:srgbClr val="FE6594"/>
              </a:buClr>
              <a:buSzPts val="3000"/>
              <a:buFont typeface="Pacifico"/>
              <a:buNone/>
              <a:defRPr b="0" i="0" sz="3000" u="none" cap="none" strike="noStrike">
                <a:solidFill>
                  <a:srgbClr val="FE6594"/>
                </a:solidFill>
                <a:latin typeface="Pacifico"/>
                <a:ea typeface="Pacifico"/>
                <a:cs typeface="Pacifico"/>
                <a:sym typeface="Pacifico"/>
              </a:defRPr>
            </a:lvl3pPr>
            <a:lvl4pPr lvl="3" marR="0" rtl="0" algn="ctr">
              <a:lnSpc>
                <a:spcPct val="100000"/>
              </a:lnSpc>
              <a:spcBef>
                <a:spcPts val="0"/>
              </a:spcBef>
              <a:spcAft>
                <a:spcPts val="0"/>
              </a:spcAft>
              <a:buClr>
                <a:srgbClr val="FE6594"/>
              </a:buClr>
              <a:buSzPts val="3000"/>
              <a:buFont typeface="Pacifico"/>
              <a:buNone/>
              <a:defRPr b="0" i="0" sz="3000" u="none" cap="none" strike="noStrike">
                <a:solidFill>
                  <a:srgbClr val="FE6594"/>
                </a:solidFill>
                <a:latin typeface="Pacifico"/>
                <a:ea typeface="Pacifico"/>
                <a:cs typeface="Pacifico"/>
                <a:sym typeface="Pacifico"/>
              </a:defRPr>
            </a:lvl4pPr>
            <a:lvl5pPr lvl="4" marR="0" rtl="0" algn="ctr">
              <a:lnSpc>
                <a:spcPct val="100000"/>
              </a:lnSpc>
              <a:spcBef>
                <a:spcPts val="0"/>
              </a:spcBef>
              <a:spcAft>
                <a:spcPts val="0"/>
              </a:spcAft>
              <a:buClr>
                <a:srgbClr val="FE6594"/>
              </a:buClr>
              <a:buSzPts val="3000"/>
              <a:buFont typeface="Pacifico"/>
              <a:buNone/>
              <a:defRPr b="0" i="0" sz="3000" u="none" cap="none" strike="noStrike">
                <a:solidFill>
                  <a:srgbClr val="FE6594"/>
                </a:solidFill>
                <a:latin typeface="Pacifico"/>
                <a:ea typeface="Pacifico"/>
                <a:cs typeface="Pacifico"/>
                <a:sym typeface="Pacifico"/>
              </a:defRPr>
            </a:lvl5pPr>
            <a:lvl6pPr lvl="5" marR="0" rtl="0" algn="ctr">
              <a:lnSpc>
                <a:spcPct val="100000"/>
              </a:lnSpc>
              <a:spcBef>
                <a:spcPts val="0"/>
              </a:spcBef>
              <a:spcAft>
                <a:spcPts val="0"/>
              </a:spcAft>
              <a:buClr>
                <a:srgbClr val="FE6594"/>
              </a:buClr>
              <a:buSzPts val="3000"/>
              <a:buFont typeface="Pacifico"/>
              <a:buNone/>
              <a:defRPr b="0" i="0" sz="3000" u="none" cap="none" strike="noStrike">
                <a:solidFill>
                  <a:srgbClr val="FE6594"/>
                </a:solidFill>
                <a:latin typeface="Pacifico"/>
                <a:ea typeface="Pacifico"/>
                <a:cs typeface="Pacifico"/>
                <a:sym typeface="Pacifico"/>
              </a:defRPr>
            </a:lvl6pPr>
            <a:lvl7pPr lvl="6" marR="0" rtl="0" algn="ctr">
              <a:lnSpc>
                <a:spcPct val="100000"/>
              </a:lnSpc>
              <a:spcBef>
                <a:spcPts val="0"/>
              </a:spcBef>
              <a:spcAft>
                <a:spcPts val="0"/>
              </a:spcAft>
              <a:buClr>
                <a:srgbClr val="FE6594"/>
              </a:buClr>
              <a:buSzPts val="3000"/>
              <a:buFont typeface="Pacifico"/>
              <a:buNone/>
              <a:defRPr b="0" i="0" sz="3000" u="none" cap="none" strike="noStrike">
                <a:solidFill>
                  <a:srgbClr val="FE6594"/>
                </a:solidFill>
                <a:latin typeface="Pacifico"/>
                <a:ea typeface="Pacifico"/>
                <a:cs typeface="Pacifico"/>
                <a:sym typeface="Pacifico"/>
              </a:defRPr>
            </a:lvl7pPr>
            <a:lvl8pPr lvl="7" marR="0" rtl="0" algn="ctr">
              <a:lnSpc>
                <a:spcPct val="100000"/>
              </a:lnSpc>
              <a:spcBef>
                <a:spcPts val="0"/>
              </a:spcBef>
              <a:spcAft>
                <a:spcPts val="0"/>
              </a:spcAft>
              <a:buClr>
                <a:srgbClr val="FE6594"/>
              </a:buClr>
              <a:buSzPts val="3000"/>
              <a:buFont typeface="Pacifico"/>
              <a:buNone/>
              <a:defRPr b="0" i="0" sz="3000" u="none" cap="none" strike="noStrike">
                <a:solidFill>
                  <a:srgbClr val="FE6594"/>
                </a:solidFill>
                <a:latin typeface="Pacifico"/>
                <a:ea typeface="Pacifico"/>
                <a:cs typeface="Pacifico"/>
                <a:sym typeface="Pacifico"/>
              </a:defRPr>
            </a:lvl8pPr>
            <a:lvl9pPr lvl="8" marR="0" rtl="0" algn="ctr">
              <a:lnSpc>
                <a:spcPct val="100000"/>
              </a:lnSpc>
              <a:spcBef>
                <a:spcPts val="0"/>
              </a:spcBef>
              <a:spcAft>
                <a:spcPts val="0"/>
              </a:spcAft>
              <a:buClr>
                <a:srgbClr val="FE6594"/>
              </a:buClr>
              <a:buSzPts val="3000"/>
              <a:buFont typeface="Pacifico"/>
              <a:buNone/>
              <a:defRPr b="0" i="0" sz="3000" u="none" cap="none" strike="noStrike">
                <a:solidFill>
                  <a:srgbClr val="FE6594"/>
                </a:solidFill>
                <a:latin typeface="Pacifico"/>
                <a:ea typeface="Pacifico"/>
                <a:cs typeface="Pacifico"/>
                <a:sym typeface="Pacifico"/>
              </a:defRPr>
            </a:lvl9pPr>
          </a:lstStyle>
          <a:p/>
        </p:txBody>
      </p:sp>
      <p:sp>
        <p:nvSpPr>
          <p:cNvPr id="7" name="Google Shape;7;p1"/>
          <p:cNvSpPr txBox="1"/>
          <p:nvPr>
            <p:ph idx="1" type="body"/>
          </p:nvPr>
        </p:nvSpPr>
        <p:spPr>
          <a:xfrm>
            <a:off x="1507075" y="1200147"/>
            <a:ext cx="6129900" cy="37257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8FF1ED"/>
              </a:buClr>
              <a:buSzPts val="2400"/>
              <a:buFont typeface="Roboto Slab Regular"/>
              <a:buChar char="﹡"/>
              <a:defRPr b="0" i="0" sz="2400" u="none" cap="none" strike="noStrike">
                <a:solidFill>
                  <a:srgbClr val="627281"/>
                </a:solidFill>
                <a:latin typeface="Roboto Slab Regular"/>
                <a:ea typeface="Roboto Slab Regular"/>
                <a:cs typeface="Roboto Slab Regular"/>
                <a:sym typeface="Roboto Slab Regular"/>
              </a:defRPr>
            </a:lvl1pPr>
            <a:lvl2pPr indent="-381000" lvl="1" marL="914400" marR="0" rtl="0" algn="l">
              <a:lnSpc>
                <a:spcPct val="100000"/>
              </a:lnSpc>
              <a:spcBef>
                <a:spcPts val="0"/>
              </a:spcBef>
              <a:spcAft>
                <a:spcPts val="0"/>
              </a:spcAft>
              <a:buClr>
                <a:srgbClr val="FE6594"/>
              </a:buClr>
              <a:buSzPts val="2400"/>
              <a:buFont typeface="Roboto Slab Regular"/>
              <a:buChar char="○"/>
              <a:defRPr b="0" i="0" sz="2400" u="none" cap="none" strike="noStrike">
                <a:solidFill>
                  <a:srgbClr val="627281"/>
                </a:solidFill>
                <a:latin typeface="Roboto Slab Regular"/>
                <a:ea typeface="Roboto Slab Regular"/>
                <a:cs typeface="Roboto Slab Regular"/>
                <a:sym typeface="Roboto Slab Regular"/>
              </a:defRPr>
            </a:lvl2pPr>
            <a:lvl3pPr indent="-381000" lvl="2" marL="1371600" marR="0" rtl="0" algn="l">
              <a:lnSpc>
                <a:spcPct val="100000"/>
              </a:lnSpc>
              <a:spcBef>
                <a:spcPts val="0"/>
              </a:spcBef>
              <a:spcAft>
                <a:spcPts val="0"/>
              </a:spcAft>
              <a:buClr>
                <a:srgbClr val="FEB794"/>
              </a:buClr>
              <a:buSzPts val="2400"/>
              <a:buFont typeface="Roboto Slab Regular"/>
              <a:buChar char="■"/>
              <a:defRPr b="0" i="0" sz="2400" u="none" cap="none" strike="noStrike">
                <a:solidFill>
                  <a:srgbClr val="627281"/>
                </a:solidFill>
                <a:latin typeface="Roboto Slab Regular"/>
                <a:ea typeface="Roboto Slab Regular"/>
                <a:cs typeface="Roboto Slab Regular"/>
                <a:sym typeface="Roboto Slab Regular"/>
              </a:defRPr>
            </a:lvl3pPr>
            <a:lvl4pPr indent="-381000" lvl="3" marL="1828800" marR="0" rtl="0" algn="l">
              <a:lnSpc>
                <a:spcPct val="100000"/>
              </a:lnSpc>
              <a:spcBef>
                <a:spcPts val="0"/>
              </a:spcBef>
              <a:spcAft>
                <a:spcPts val="0"/>
              </a:spcAft>
              <a:buClr>
                <a:srgbClr val="FFDB5C"/>
              </a:buClr>
              <a:buSzPts val="2400"/>
              <a:buFont typeface="Roboto Slab Regular"/>
              <a:buChar char="●"/>
              <a:defRPr b="0" i="0" sz="2400" u="none" cap="none" strike="noStrike">
                <a:solidFill>
                  <a:srgbClr val="627281"/>
                </a:solidFill>
                <a:latin typeface="Roboto Slab Regular"/>
                <a:ea typeface="Roboto Slab Regular"/>
                <a:cs typeface="Roboto Slab Regular"/>
                <a:sym typeface="Roboto Slab Regular"/>
              </a:defRPr>
            </a:lvl4pPr>
            <a:lvl5pPr indent="-381000" lvl="4" marL="2286000" marR="0" rtl="0" algn="l">
              <a:lnSpc>
                <a:spcPct val="100000"/>
              </a:lnSpc>
              <a:spcBef>
                <a:spcPts val="0"/>
              </a:spcBef>
              <a:spcAft>
                <a:spcPts val="0"/>
              </a:spcAft>
              <a:buClr>
                <a:srgbClr val="7B77C8"/>
              </a:buClr>
              <a:buSzPts val="2400"/>
              <a:buFont typeface="Roboto Slab Regular"/>
              <a:buChar char="○"/>
              <a:defRPr b="0" i="0" sz="2400" u="none" cap="none" strike="noStrike">
                <a:solidFill>
                  <a:srgbClr val="627281"/>
                </a:solidFill>
                <a:latin typeface="Roboto Slab Regular"/>
                <a:ea typeface="Roboto Slab Regular"/>
                <a:cs typeface="Roboto Slab Regular"/>
                <a:sym typeface="Roboto Slab Regular"/>
              </a:defRPr>
            </a:lvl5pPr>
            <a:lvl6pPr indent="-381000" lvl="5" marL="2743200" marR="0" rtl="0" algn="l">
              <a:lnSpc>
                <a:spcPct val="100000"/>
              </a:lnSpc>
              <a:spcBef>
                <a:spcPts val="0"/>
              </a:spcBef>
              <a:spcAft>
                <a:spcPts val="0"/>
              </a:spcAft>
              <a:buClr>
                <a:srgbClr val="4CC3F8"/>
              </a:buClr>
              <a:buSzPts val="2400"/>
              <a:buFont typeface="Roboto Slab Regular"/>
              <a:buChar char="■"/>
              <a:defRPr b="0" i="0" sz="2400" u="none" cap="none" strike="noStrike">
                <a:solidFill>
                  <a:srgbClr val="627281"/>
                </a:solidFill>
                <a:latin typeface="Roboto Slab Regular"/>
                <a:ea typeface="Roboto Slab Regular"/>
                <a:cs typeface="Roboto Slab Regular"/>
                <a:sym typeface="Roboto Slab Regular"/>
              </a:defRPr>
            </a:lvl6pPr>
            <a:lvl7pPr indent="-381000" lvl="6" marL="3200400" marR="0" rtl="0" algn="l">
              <a:lnSpc>
                <a:spcPct val="100000"/>
              </a:lnSpc>
              <a:spcBef>
                <a:spcPts val="0"/>
              </a:spcBef>
              <a:spcAft>
                <a:spcPts val="0"/>
              </a:spcAft>
              <a:buClr>
                <a:srgbClr val="627281"/>
              </a:buClr>
              <a:buSzPts val="2400"/>
              <a:buFont typeface="Roboto Slab Regular"/>
              <a:buChar char="●"/>
              <a:defRPr b="0" i="0" sz="2400" u="none" cap="none" strike="noStrike">
                <a:solidFill>
                  <a:srgbClr val="627281"/>
                </a:solidFill>
                <a:latin typeface="Roboto Slab Regular"/>
                <a:ea typeface="Roboto Slab Regular"/>
                <a:cs typeface="Roboto Slab Regular"/>
                <a:sym typeface="Roboto Slab Regular"/>
              </a:defRPr>
            </a:lvl7pPr>
            <a:lvl8pPr indent="-381000" lvl="7" marL="3657600" marR="0" rtl="0" algn="l">
              <a:lnSpc>
                <a:spcPct val="100000"/>
              </a:lnSpc>
              <a:spcBef>
                <a:spcPts val="0"/>
              </a:spcBef>
              <a:spcAft>
                <a:spcPts val="0"/>
              </a:spcAft>
              <a:buClr>
                <a:srgbClr val="627281"/>
              </a:buClr>
              <a:buSzPts val="2400"/>
              <a:buFont typeface="Roboto Slab Regular"/>
              <a:buChar char="○"/>
              <a:defRPr b="0" i="0" sz="2400" u="none" cap="none" strike="noStrike">
                <a:solidFill>
                  <a:srgbClr val="627281"/>
                </a:solidFill>
                <a:latin typeface="Roboto Slab Regular"/>
                <a:ea typeface="Roboto Slab Regular"/>
                <a:cs typeface="Roboto Slab Regular"/>
                <a:sym typeface="Roboto Slab Regular"/>
              </a:defRPr>
            </a:lvl8pPr>
            <a:lvl9pPr indent="-381000" lvl="8" marL="4114800" marR="0" rtl="0" algn="l">
              <a:lnSpc>
                <a:spcPct val="100000"/>
              </a:lnSpc>
              <a:spcBef>
                <a:spcPts val="0"/>
              </a:spcBef>
              <a:spcAft>
                <a:spcPts val="0"/>
              </a:spcAft>
              <a:buClr>
                <a:srgbClr val="627281"/>
              </a:buClr>
              <a:buSzPts val="2400"/>
              <a:buFont typeface="Roboto Slab Regular"/>
              <a:buChar char="■"/>
              <a:defRPr b="0" i="0" sz="2400" u="none" cap="none" strike="noStrike">
                <a:solidFill>
                  <a:srgbClr val="627281"/>
                </a:solidFill>
                <a:latin typeface="Roboto Slab Regular"/>
                <a:ea typeface="Roboto Slab Regular"/>
                <a:cs typeface="Roboto Slab Regular"/>
                <a:sym typeface="Roboto Slab Regular"/>
              </a:defRPr>
            </a:lvl9pPr>
          </a:lstStyle>
          <a:p/>
        </p:txBody>
      </p:sp>
      <p:sp>
        <p:nvSpPr>
          <p:cNvPr id="8" name="Google Shape;8;p1"/>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1pPr>
            <a:lvl2pPr indent="0" lvl="1" marL="0" marR="0" rtl="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2pPr>
            <a:lvl3pPr indent="0" lvl="2" marL="0" marR="0" rtl="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3pPr>
            <a:lvl4pPr indent="0" lvl="3" marL="0" marR="0" rtl="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4pPr>
            <a:lvl5pPr indent="0" lvl="4" marL="0" marR="0" rtl="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5pPr>
            <a:lvl6pPr indent="0" lvl="5" marL="0" marR="0" rtl="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6pPr>
            <a:lvl7pPr indent="0" lvl="6" marL="0" marR="0" rtl="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7pPr>
            <a:lvl8pPr indent="0" lvl="7" marL="0" marR="0" rtl="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8pPr>
            <a:lvl9pPr indent="0" lvl="8" marL="0" marR="0" rtl="0" algn="ctr">
              <a:lnSpc>
                <a:spcPct val="100000"/>
              </a:lnSpc>
              <a:spcBef>
                <a:spcPts val="0"/>
              </a:spcBef>
              <a:spcAft>
                <a:spcPts val="0"/>
              </a:spcAft>
              <a:buClr>
                <a:srgbClr val="000000"/>
              </a:buClr>
              <a:buSzPts val="1300"/>
              <a:buFont typeface="Arial"/>
              <a:buNone/>
              <a:defRPr b="0" i="0" sz="1300" u="none" cap="none" strike="noStrike">
                <a:solidFill>
                  <a:srgbClr val="FE6594"/>
                </a:solidFill>
                <a:latin typeface="Roboto Slab Regular"/>
                <a:ea typeface="Roboto Slab Regular"/>
                <a:cs typeface="Roboto Slab Regular"/>
                <a:sym typeface="Roboto Slab Regular"/>
              </a:defRPr>
            </a:lvl9pPr>
          </a:lstStyle>
          <a:p>
            <a:pPr indent="0" lvl="0" marL="0" rtl="0" algn="ct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slide" Target="/ppt/slides/slide12.xml"/><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gif"/><Relationship Id="rId4" Type="http://schemas.openxmlformats.org/officeDocument/2006/relationships/slide" Target="/ppt/slides/slide15.xml"/><Relationship Id="rId5" Type="http://schemas.openxmlformats.org/officeDocument/2006/relationships/image" Target="../media/image11.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6.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9.xml"/><Relationship Id="rId4" Type="http://schemas.openxmlformats.org/officeDocument/2006/relationships/image" Target="../media/image22.gif"/><Relationship Id="rId5" Type="http://schemas.openxmlformats.org/officeDocument/2006/relationships/image" Target="../media/image2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slide" Target="/ppt/slides/slide19.xml"/><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gif"/><Relationship Id="rId4" Type="http://schemas.openxmlformats.org/officeDocument/2006/relationships/image" Target="../media/image3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gif"/><Relationship Id="rId4" Type="http://schemas.openxmlformats.org/officeDocument/2006/relationships/slide" Target="/ppt/slides/slide24.xml"/><Relationship Id="rId5" Type="http://schemas.openxmlformats.org/officeDocument/2006/relationships/image" Target="../media/image26.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1.gif"/><Relationship Id="rId5" Type="http://schemas.openxmlformats.org/officeDocument/2006/relationships/image" Target="../media/image18.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gif"/><Relationship Id="rId4" Type="http://schemas.openxmlformats.org/officeDocument/2006/relationships/slide" Target="/ppt/slides/slide9.xml"/><Relationship Id="rId5" Type="http://schemas.openxmlformats.org/officeDocument/2006/relationships/image" Target="../media/image1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9.xml"/><Relationship Id="rId4" Type="http://schemas.openxmlformats.org/officeDocument/2006/relationships/image" Target="../media/image10.jp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4"/>
          <p:cNvSpPr txBox="1"/>
          <p:nvPr>
            <p:ph type="ctrTitle"/>
          </p:nvPr>
        </p:nvSpPr>
        <p:spPr>
          <a:xfrm>
            <a:off x="1462984" y="1859622"/>
            <a:ext cx="6590345" cy="1159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CA" sz="5400">
                <a:latin typeface="Arial"/>
                <a:ea typeface="Arial"/>
                <a:cs typeface="Arial"/>
                <a:sym typeface="Arial"/>
              </a:rPr>
              <a:t>Rasmilla’s First Day of School</a:t>
            </a:r>
            <a:endParaRPr sz="5400">
              <a:latin typeface="Arial"/>
              <a:ea typeface="Arial"/>
              <a:cs typeface="Arial"/>
              <a:sym typeface="Arial"/>
            </a:endParaRPr>
          </a:p>
        </p:txBody>
      </p:sp>
      <p:sp>
        <p:nvSpPr>
          <p:cNvPr id="81" name="Google Shape;81;p4"/>
          <p:cNvSpPr txBox="1"/>
          <p:nvPr/>
        </p:nvSpPr>
        <p:spPr>
          <a:xfrm>
            <a:off x="4488327" y="3208510"/>
            <a:ext cx="3366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CA" sz="1400" u="none" cap="none" strike="noStrike">
                <a:solidFill>
                  <a:srgbClr val="000000"/>
                </a:solidFill>
                <a:latin typeface="Arial"/>
                <a:ea typeface="Arial"/>
                <a:cs typeface="Arial"/>
                <a:sym typeface="Arial"/>
              </a:rPr>
              <a:t>A choose your    own    adventure story</a:t>
            </a:r>
            <a:endParaRPr b="0" i="1"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822"/>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500"/>
                                        <p:tgtEl>
                                          <p:spTgt spid="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3"/>
          <p:cNvSpPr txBox="1"/>
          <p:nvPr>
            <p:ph idx="1" type="body"/>
          </p:nvPr>
        </p:nvSpPr>
        <p:spPr>
          <a:xfrm>
            <a:off x="1507050" y="475752"/>
            <a:ext cx="6129900" cy="1388674"/>
          </a:xfrm>
          <a:prstGeom prst="rect">
            <a:avLst/>
          </a:prstGeom>
          <a:noFill/>
          <a:ln>
            <a:noFill/>
          </a:ln>
        </p:spPr>
        <p:txBody>
          <a:bodyPr anchorCtr="0" anchor="t" bIns="0" lIns="0" spcFirstLastPara="1" rIns="0" wrap="square" tIns="0">
            <a:noAutofit/>
          </a:bodyPr>
          <a:lstStyle/>
          <a:p>
            <a:pPr indent="0" lvl="0" marL="76200" rtl="0" algn="ctr">
              <a:lnSpc>
                <a:spcPct val="100000"/>
              </a:lnSpc>
              <a:spcBef>
                <a:spcPts val="600"/>
              </a:spcBef>
              <a:spcAft>
                <a:spcPts val="0"/>
              </a:spcAft>
              <a:buSzPts val="2400"/>
              <a:buNone/>
            </a:pPr>
            <a:r>
              <a:rPr i="1" lang="en-CA">
                <a:latin typeface="Arial"/>
                <a:ea typeface="Arial"/>
                <a:cs typeface="Arial"/>
                <a:sym typeface="Arial"/>
              </a:rPr>
              <a:t>That’s my favourite too! The teacher asks if there are any volunteers to read the book aloud – what do you do?</a:t>
            </a:r>
            <a:endParaRPr i="1">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p>
        </p:txBody>
      </p:sp>
      <p:sp>
        <p:nvSpPr>
          <p:cNvPr id="159" name="Google Shape;159;p13"/>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
        <p:nvSpPr>
          <p:cNvPr id="160" name="Google Shape;160;p13"/>
          <p:cNvSpPr/>
          <p:nvPr/>
        </p:nvSpPr>
        <p:spPr>
          <a:xfrm>
            <a:off x="376621" y="2068780"/>
            <a:ext cx="4195379" cy="276999"/>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None/>
            </a:pPr>
            <a:r>
              <a:rPr b="0" i="1" lang="en-CA" sz="1200" u="none" cap="none" strike="noStrike">
                <a:solidFill>
                  <a:srgbClr val="000000"/>
                </a:solidFill>
                <a:latin typeface="Arial"/>
                <a:ea typeface="Arial"/>
                <a:cs typeface="Arial"/>
                <a:sym typeface="Arial"/>
              </a:rPr>
              <a:t>Raise your hand confidently and volunteer to read</a:t>
            </a:r>
            <a:endParaRPr b="0" i="1" sz="1200" u="none" cap="none" strike="noStrike">
              <a:solidFill>
                <a:srgbClr val="000000"/>
              </a:solidFill>
              <a:latin typeface="Arial"/>
              <a:ea typeface="Arial"/>
              <a:cs typeface="Arial"/>
              <a:sym typeface="Arial"/>
            </a:endParaRPr>
          </a:p>
        </p:txBody>
      </p:sp>
      <p:sp>
        <p:nvSpPr>
          <p:cNvPr id="161" name="Google Shape;161;p13"/>
          <p:cNvSpPr/>
          <p:nvPr/>
        </p:nvSpPr>
        <p:spPr>
          <a:xfrm>
            <a:off x="4297650" y="1976446"/>
            <a:ext cx="4572000" cy="461665"/>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None/>
            </a:pPr>
            <a:r>
              <a:rPr b="0" i="1" lang="en-CA" sz="1200" u="none" cap="none" strike="noStrike">
                <a:solidFill>
                  <a:srgbClr val="000000"/>
                </a:solidFill>
                <a:latin typeface="Arial"/>
                <a:ea typeface="Arial"/>
                <a:cs typeface="Arial"/>
                <a:sym typeface="Arial"/>
              </a:rPr>
              <a:t>Avert eyes and look down at the floor – there’s no way you’re reading in front of your new classmates.</a:t>
            </a:r>
            <a:endParaRPr b="0" i="1" sz="1200" u="none" cap="none" strike="noStrike">
              <a:solidFill>
                <a:srgbClr val="000000"/>
              </a:solidFill>
              <a:latin typeface="Arial"/>
              <a:ea typeface="Arial"/>
              <a:cs typeface="Arial"/>
              <a:sym typeface="Arial"/>
            </a:endParaRPr>
          </a:p>
        </p:txBody>
      </p:sp>
      <p:pic>
        <p:nvPicPr>
          <p:cNvPr id="162" name="Google Shape;162;p13">
            <a:hlinkClick action="ppaction://hlinkshowjump?jump=nextslide"/>
          </p:cNvPr>
          <p:cNvPicPr preferRelativeResize="0"/>
          <p:nvPr/>
        </p:nvPicPr>
        <p:blipFill rotWithShape="1">
          <a:blip r:embed="rId3">
            <a:alphaModFix/>
          </a:blip>
          <a:srcRect b="0" l="0" r="0" t="0"/>
          <a:stretch/>
        </p:blipFill>
        <p:spPr>
          <a:xfrm>
            <a:off x="1661510" y="2550133"/>
            <a:ext cx="1625600" cy="1625600"/>
          </a:xfrm>
          <a:prstGeom prst="rect">
            <a:avLst/>
          </a:prstGeom>
          <a:noFill/>
          <a:ln>
            <a:noFill/>
          </a:ln>
        </p:spPr>
      </p:pic>
      <p:pic>
        <p:nvPicPr>
          <p:cNvPr id="163" name="Google Shape;163;p13">
            <a:hlinkClick action="ppaction://hlinksldjump" r:id="rId4"/>
          </p:cNvPr>
          <p:cNvPicPr preferRelativeResize="0"/>
          <p:nvPr/>
        </p:nvPicPr>
        <p:blipFill rotWithShape="1">
          <a:blip r:embed="rId5">
            <a:alphaModFix/>
          </a:blip>
          <a:srcRect b="0" l="0" r="0" t="0"/>
          <a:stretch/>
        </p:blipFill>
        <p:spPr>
          <a:xfrm>
            <a:off x="5840412" y="2677194"/>
            <a:ext cx="1498539" cy="149853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14"/>
          <p:cNvSpPr txBox="1"/>
          <p:nvPr>
            <p:ph idx="1" type="body"/>
          </p:nvPr>
        </p:nvSpPr>
        <p:spPr>
          <a:xfrm>
            <a:off x="193176" y="1514803"/>
            <a:ext cx="4853836" cy="1246170"/>
          </a:xfrm>
          <a:prstGeom prst="rect">
            <a:avLst/>
          </a:prstGeom>
          <a:noFill/>
          <a:ln>
            <a:noFill/>
          </a:ln>
        </p:spPr>
        <p:txBody>
          <a:bodyPr anchorCtr="0" anchor="t" bIns="0" lIns="0" spcFirstLastPara="1" rIns="0" wrap="square" tIns="0">
            <a:noAutofit/>
          </a:bodyPr>
          <a:lstStyle/>
          <a:p>
            <a:pPr indent="0" lvl="2" marL="990600" rtl="0" algn="l">
              <a:lnSpc>
                <a:spcPct val="100000"/>
              </a:lnSpc>
              <a:spcBef>
                <a:spcPts val="0"/>
              </a:spcBef>
              <a:spcAft>
                <a:spcPts val="0"/>
              </a:spcAft>
              <a:buSzPts val="2400"/>
              <a:buNone/>
            </a:pPr>
            <a:r>
              <a:rPr i="1" lang="en-CA" sz="3200">
                <a:latin typeface="Arial"/>
                <a:ea typeface="Arial"/>
                <a:cs typeface="Arial"/>
                <a:sym typeface="Arial"/>
              </a:rPr>
              <a:t>That’s great you decided to read in front of your class -  you did a awesome job! </a:t>
            </a:r>
            <a:endParaRPr i="1" sz="3200">
              <a:latin typeface="Arial"/>
              <a:ea typeface="Arial"/>
              <a:cs typeface="Arial"/>
              <a:sym typeface="Arial"/>
            </a:endParaRPr>
          </a:p>
        </p:txBody>
      </p:sp>
      <p:sp>
        <p:nvSpPr>
          <p:cNvPr id="169" name="Google Shape;169;p14"/>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pic>
        <p:nvPicPr>
          <p:cNvPr id="170" name="Google Shape;170;p14"/>
          <p:cNvPicPr preferRelativeResize="0"/>
          <p:nvPr/>
        </p:nvPicPr>
        <p:blipFill rotWithShape="1">
          <a:blip r:embed="rId3">
            <a:alphaModFix/>
          </a:blip>
          <a:srcRect b="0" l="0" r="0" t="0"/>
          <a:stretch/>
        </p:blipFill>
        <p:spPr>
          <a:xfrm>
            <a:off x="5514438" y="1068285"/>
            <a:ext cx="2306645" cy="304057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15"/>
          <p:cNvSpPr txBox="1"/>
          <p:nvPr>
            <p:ph idx="1" type="body"/>
          </p:nvPr>
        </p:nvSpPr>
        <p:spPr>
          <a:xfrm>
            <a:off x="193176" y="1342404"/>
            <a:ext cx="4853836" cy="1246170"/>
          </a:xfrm>
          <a:prstGeom prst="rect">
            <a:avLst/>
          </a:prstGeom>
          <a:noFill/>
          <a:ln>
            <a:noFill/>
          </a:ln>
        </p:spPr>
        <p:txBody>
          <a:bodyPr anchorCtr="0" anchor="t" bIns="0" lIns="0" spcFirstLastPara="1" rIns="0" wrap="square" tIns="0">
            <a:noAutofit/>
          </a:bodyPr>
          <a:lstStyle/>
          <a:p>
            <a:pPr indent="0" lvl="2" marL="990600" rtl="0" algn="l">
              <a:lnSpc>
                <a:spcPct val="100000"/>
              </a:lnSpc>
              <a:spcBef>
                <a:spcPts val="0"/>
              </a:spcBef>
              <a:spcAft>
                <a:spcPts val="0"/>
              </a:spcAft>
              <a:buSzPts val="2400"/>
              <a:buNone/>
            </a:pPr>
            <a:r>
              <a:rPr i="1" lang="en-CA">
                <a:latin typeface="Arial"/>
                <a:ea typeface="Arial"/>
                <a:cs typeface="Arial"/>
                <a:sym typeface="Arial"/>
              </a:rPr>
              <a:t>That is totally understandable – everyone is nervous on the first day of school. Maybe tomorrow you’ll be feeling more confident in your reading-aloud skills.</a:t>
            </a:r>
            <a:endParaRPr i="1">
              <a:latin typeface="Arial"/>
              <a:ea typeface="Arial"/>
              <a:cs typeface="Arial"/>
              <a:sym typeface="Arial"/>
            </a:endParaRPr>
          </a:p>
        </p:txBody>
      </p:sp>
      <p:sp>
        <p:nvSpPr>
          <p:cNvPr id="176" name="Google Shape;176;p15"/>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pic>
        <p:nvPicPr>
          <p:cNvPr id="177" name="Google Shape;177;p15"/>
          <p:cNvPicPr preferRelativeResize="0"/>
          <p:nvPr/>
        </p:nvPicPr>
        <p:blipFill rotWithShape="1">
          <a:blip r:embed="rId3">
            <a:alphaModFix/>
          </a:blip>
          <a:srcRect b="0" l="0" r="0" t="0"/>
          <a:stretch/>
        </p:blipFill>
        <p:spPr>
          <a:xfrm>
            <a:off x="5699001" y="1306531"/>
            <a:ext cx="2518393" cy="251839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16"/>
          <p:cNvSpPr txBox="1"/>
          <p:nvPr>
            <p:ph idx="1" type="body"/>
          </p:nvPr>
        </p:nvSpPr>
        <p:spPr>
          <a:xfrm>
            <a:off x="1507050" y="440127"/>
            <a:ext cx="6129900" cy="1056164"/>
          </a:xfrm>
          <a:prstGeom prst="rect">
            <a:avLst/>
          </a:prstGeom>
          <a:noFill/>
          <a:ln>
            <a:noFill/>
          </a:ln>
        </p:spPr>
        <p:txBody>
          <a:bodyPr anchorCtr="0" anchor="t" bIns="0" lIns="0" spcFirstLastPara="1" rIns="0" wrap="square" tIns="0">
            <a:noAutofit/>
          </a:bodyPr>
          <a:lstStyle/>
          <a:p>
            <a:pPr indent="0" lvl="0" marL="76200" rtl="0" algn="ctr">
              <a:lnSpc>
                <a:spcPct val="100000"/>
              </a:lnSpc>
              <a:spcBef>
                <a:spcPts val="600"/>
              </a:spcBef>
              <a:spcAft>
                <a:spcPts val="0"/>
              </a:spcAft>
              <a:buSzPts val="2400"/>
              <a:buNone/>
            </a:pPr>
            <a:r>
              <a:rPr i="1" lang="en-CA">
                <a:latin typeface="Arial"/>
                <a:ea typeface="Arial"/>
                <a:cs typeface="Arial"/>
                <a:sym typeface="Arial"/>
              </a:rPr>
              <a:t>The bell rings – it’s time for recess… what do you want play? </a:t>
            </a:r>
            <a:endParaRPr i="1">
              <a:latin typeface="Arial"/>
              <a:ea typeface="Arial"/>
              <a:cs typeface="Arial"/>
              <a:sym typeface="Arial"/>
            </a:endParaRPr>
          </a:p>
        </p:txBody>
      </p:sp>
      <p:sp>
        <p:nvSpPr>
          <p:cNvPr id="183" name="Google Shape;183;p16"/>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
        <p:nvSpPr>
          <p:cNvPr id="184" name="Google Shape;184;p16"/>
          <p:cNvSpPr/>
          <p:nvPr/>
        </p:nvSpPr>
        <p:spPr>
          <a:xfrm>
            <a:off x="778024" y="1496291"/>
            <a:ext cx="2937713"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CA" sz="1400" u="none" cap="none" strike="noStrike">
                <a:solidFill>
                  <a:srgbClr val="000000"/>
                </a:solidFill>
                <a:latin typeface="Arial"/>
                <a:ea typeface="Arial"/>
                <a:cs typeface="Arial"/>
                <a:sym typeface="Arial"/>
              </a:rPr>
              <a:t>Double dutch – that was your favourite back in Nepal. </a:t>
            </a:r>
            <a:endParaRPr b="0" i="1" sz="1400" u="none" cap="none" strike="noStrike">
              <a:solidFill>
                <a:srgbClr val="000000"/>
              </a:solidFill>
              <a:latin typeface="Arial"/>
              <a:ea typeface="Arial"/>
              <a:cs typeface="Arial"/>
              <a:sym typeface="Arial"/>
            </a:endParaRPr>
          </a:p>
        </p:txBody>
      </p:sp>
      <p:sp>
        <p:nvSpPr>
          <p:cNvPr id="185" name="Google Shape;185;p16"/>
          <p:cNvSpPr/>
          <p:nvPr/>
        </p:nvSpPr>
        <p:spPr>
          <a:xfrm>
            <a:off x="4788090" y="1496291"/>
            <a:ext cx="3577886" cy="523220"/>
          </a:xfrm>
          <a:prstGeom prst="rect">
            <a:avLst/>
          </a:prstGeom>
          <a:noFill/>
          <a:ln>
            <a:noFill/>
          </a:ln>
        </p:spPr>
        <p:txBody>
          <a:bodyPr anchorCtr="0" anchor="t" bIns="45700" lIns="91425" spcFirstLastPara="1" rIns="91425" wrap="square" tIns="45700">
            <a:noAutofit/>
          </a:bodyPr>
          <a:lstStyle/>
          <a:p>
            <a:pPr indent="0" lvl="1" marL="457200" marR="0" rtl="0" algn="ctr">
              <a:lnSpc>
                <a:spcPct val="100000"/>
              </a:lnSpc>
              <a:spcBef>
                <a:spcPts val="0"/>
              </a:spcBef>
              <a:spcAft>
                <a:spcPts val="0"/>
              </a:spcAft>
              <a:buNone/>
            </a:pPr>
            <a:r>
              <a:rPr b="0" i="1" lang="en-CA" sz="1400" u="none" cap="none" strike="noStrike">
                <a:solidFill>
                  <a:srgbClr val="000000"/>
                </a:solidFill>
                <a:latin typeface="Arial"/>
                <a:ea typeface="Arial"/>
                <a:cs typeface="Arial"/>
                <a:sym typeface="Arial"/>
              </a:rPr>
              <a:t>Swings – that way you don’t need to talk to anyone.</a:t>
            </a:r>
            <a:endParaRPr b="0" i="1" sz="1400" u="none" cap="none" strike="noStrike">
              <a:solidFill>
                <a:srgbClr val="000000"/>
              </a:solidFill>
              <a:latin typeface="Arial"/>
              <a:ea typeface="Arial"/>
              <a:cs typeface="Arial"/>
              <a:sym typeface="Arial"/>
            </a:endParaRPr>
          </a:p>
        </p:txBody>
      </p:sp>
      <p:pic>
        <p:nvPicPr>
          <p:cNvPr id="186" name="Google Shape;186;p16">
            <a:hlinkClick action="ppaction://hlinkshowjump?jump=nextslide"/>
          </p:cNvPr>
          <p:cNvPicPr preferRelativeResize="0"/>
          <p:nvPr/>
        </p:nvPicPr>
        <p:blipFill rotWithShape="1">
          <a:blip r:embed="rId3">
            <a:alphaModFix/>
          </a:blip>
          <a:srcRect b="0" l="0" r="0" t="0"/>
          <a:stretch/>
        </p:blipFill>
        <p:spPr>
          <a:xfrm>
            <a:off x="576385" y="2206074"/>
            <a:ext cx="3139352" cy="1739201"/>
          </a:xfrm>
          <a:prstGeom prst="rect">
            <a:avLst/>
          </a:prstGeom>
          <a:noFill/>
          <a:ln>
            <a:noFill/>
          </a:ln>
        </p:spPr>
      </p:pic>
      <p:pic>
        <p:nvPicPr>
          <p:cNvPr id="187" name="Google Shape;187;p16">
            <a:hlinkClick action="ppaction://hlinksldjump" r:id="rId4"/>
          </p:cNvPr>
          <p:cNvPicPr preferRelativeResize="0"/>
          <p:nvPr/>
        </p:nvPicPr>
        <p:blipFill rotWithShape="1">
          <a:blip r:embed="rId5">
            <a:alphaModFix/>
          </a:blip>
          <a:srcRect b="0" l="0" r="0" t="0"/>
          <a:stretch/>
        </p:blipFill>
        <p:spPr>
          <a:xfrm>
            <a:off x="5271312" y="2206074"/>
            <a:ext cx="3094664" cy="17392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17"/>
          <p:cNvSpPr txBox="1"/>
          <p:nvPr>
            <p:ph idx="1" type="body"/>
          </p:nvPr>
        </p:nvSpPr>
        <p:spPr>
          <a:xfrm>
            <a:off x="1507050" y="869641"/>
            <a:ext cx="6129900" cy="1300682"/>
          </a:xfrm>
          <a:prstGeom prst="rect">
            <a:avLst/>
          </a:prstGeom>
          <a:noFill/>
          <a:ln>
            <a:noFill/>
          </a:ln>
        </p:spPr>
        <p:txBody>
          <a:bodyPr anchorCtr="0" anchor="t" bIns="0" lIns="0" spcFirstLastPara="1" rIns="0" wrap="square" tIns="0">
            <a:noAutofit/>
          </a:bodyPr>
          <a:lstStyle/>
          <a:p>
            <a:pPr indent="0" lvl="2" marL="76200" rtl="0" algn="ctr">
              <a:lnSpc>
                <a:spcPct val="100000"/>
              </a:lnSpc>
              <a:spcBef>
                <a:spcPts val="600"/>
              </a:spcBef>
              <a:spcAft>
                <a:spcPts val="0"/>
              </a:spcAft>
              <a:buClr>
                <a:srgbClr val="8FF1ED"/>
              </a:buClr>
              <a:buSzPts val="2400"/>
              <a:buNone/>
            </a:pPr>
            <a:r>
              <a:rPr i="1" lang="en-CA"/>
              <a:t>You walked up to a group of girls playing double dutch – they encourage to join in and play along – they’re so nice!</a:t>
            </a:r>
            <a:endParaRPr i="1"/>
          </a:p>
          <a:p>
            <a:pPr indent="-228600" lvl="0" marL="457200" rtl="0" algn="l">
              <a:lnSpc>
                <a:spcPct val="100000"/>
              </a:lnSpc>
              <a:spcBef>
                <a:spcPts val="600"/>
              </a:spcBef>
              <a:spcAft>
                <a:spcPts val="0"/>
              </a:spcAft>
              <a:buSzPts val="2400"/>
              <a:buNone/>
            </a:pPr>
            <a:r>
              <a:t/>
            </a:r>
            <a:endParaRPr/>
          </a:p>
        </p:txBody>
      </p:sp>
      <p:sp>
        <p:nvSpPr>
          <p:cNvPr id="193" name="Google Shape;193;p17"/>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pic>
        <p:nvPicPr>
          <p:cNvPr id="194" name="Google Shape;194;p17">
            <a:hlinkClick action="ppaction://hlinksldjump" r:id="rId3"/>
          </p:cNvPr>
          <p:cNvPicPr preferRelativeResize="0"/>
          <p:nvPr/>
        </p:nvPicPr>
        <p:blipFill rotWithShape="1">
          <a:blip r:embed="rId4">
            <a:alphaModFix/>
          </a:blip>
          <a:srcRect b="0" l="0" r="0" t="0"/>
          <a:stretch/>
        </p:blipFill>
        <p:spPr>
          <a:xfrm>
            <a:off x="716097" y="2280491"/>
            <a:ext cx="7954178" cy="167118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18"/>
          <p:cNvSpPr txBox="1"/>
          <p:nvPr>
            <p:ph idx="1" type="body"/>
          </p:nvPr>
        </p:nvSpPr>
        <p:spPr>
          <a:xfrm>
            <a:off x="193176" y="1441556"/>
            <a:ext cx="4853836" cy="1246170"/>
          </a:xfrm>
          <a:prstGeom prst="rect">
            <a:avLst/>
          </a:prstGeom>
          <a:noFill/>
          <a:ln>
            <a:noFill/>
          </a:ln>
        </p:spPr>
        <p:txBody>
          <a:bodyPr anchorCtr="0" anchor="t" bIns="0" lIns="0" spcFirstLastPara="1" rIns="0" wrap="square" tIns="0">
            <a:noAutofit/>
          </a:bodyPr>
          <a:lstStyle/>
          <a:p>
            <a:pPr indent="0" lvl="2" marL="990600" rtl="0" algn="l">
              <a:lnSpc>
                <a:spcPct val="100000"/>
              </a:lnSpc>
              <a:spcBef>
                <a:spcPts val="0"/>
              </a:spcBef>
              <a:spcAft>
                <a:spcPts val="0"/>
              </a:spcAft>
              <a:buSzPts val="2400"/>
              <a:buNone/>
            </a:pPr>
            <a:r>
              <a:rPr i="1" lang="en-CA">
                <a:latin typeface="Arial"/>
                <a:ea typeface="Arial"/>
                <a:cs typeface="Arial"/>
                <a:sym typeface="Arial"/>
              </a:rPr>
              <a:t>You walk over to the swings and watch your classmates from afar – maybe next time you’ll chose to play with them instead.</a:t>
            </a:r>
            <a:endParaRPr i="1">
              <a:latin typeface="Arial"/>
              <a:ea typeface="Arial"/>
              <a:cs typeface="Arial"/>
              <a:sym typeface="Arial"/>
            </a:endParaRPr>
          </a:p>
        </p:txBody>
      </p:sp>
      <p:sp>
        <p:nvSpPr>
          <p:cNvPr id="200" name="Google Shape;200;p18"/>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pic>
        <p:nvPicPr>
          <p:cNvPr id="201" name="Google Shape;201;p18">
            <a:hlinkClick action="ppaction://hlinkshowjump?jump=nextslide"/>
          </p:cNvPr>
          <p:cNvPicPr preferRelativeResize="0"/>
          <p:nvPr/>
        </p:nvPicPr>
        <p:blipFill rotWithShape="1">
          <a:blip r:embed="rId3">
            <a:alphaModFix/>
          </a:blip>
          <a:srcRect b="0" l="0" r="0" t="0"/>
          <a:stretch/>
        </p:blipFill>
        <p:spPr>
          <a:xfrm>
            <a:off x="4846350" y="1441556"/>
            <a:ext cx="3536414" cy="232077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19"/>
          <p:cNvSpPr txBox="1"/>
          <p:nvPr>
            <p:ph idx="1" type="body"/>
          </p:nvPr>
        </p:nvSpPr>
        <p:spPr>
          <a:xfrm>
            <a:off x="1507050" y="495067"/>
            <a:ext cx="6129900" cy="3725700"/>
          </a:xfrm>
          <a:prstGeom prst="rect">
            <a:avLst/>
          </a:prstGeom>
          <a:noFill/>
          <a:ln>
            <a:noFill/>
          </a:ln>
        </p:spPr>
        <p:txBody>
          <a:bodyPr anchorCtr="0" anchor="t" bIns="0" lIns="0" spcFirstLastPara="1" rIns="0" wrap="square" tIns="0">
            <a:noAutofit/>
          </a:bodyPr>
          <a:lstStyle/>
          <a:p>
            <a:pPr indent="0" lvl="0" marL="76200" rtl="0" algn="ctr">
              <a:lnSpc>
                <a:spcPct val="100000"/>
              </a:lnSpc>
              <a:spcBef>
                <a:spcPts val="600"/>
              </a:spcBef>
              <a:spcAft>
                <a:spcPts val="0"/>
              </a:spcAft>
              <a:buSzPts val="2400"/>
              <a:buNone/>
            </a:pPr>
            <a:r>
              <a:rPr i="1" lang="en-CA">
                <a:latin typeface="Arial"/>
                <a:ea typeface="Arial"/>
                <a:cs typeface="Arial"/>
                <a:sym typeface="Arial"/>
              </a:rPr>
              <a:t>The bell rings again – it’s time to come inside for lunch. You and your classmates sit down to eat lunch. You peer inside your lunch bag and see…</a:t>
            </a:r>
            <a:endParaRPr i="1">
              <a:latin typeface="Arial"/>
              <a:ea typeface="Arial"/>
              <a:cs typeface="Arial"/>
              <a:sym typeface="Arial"/>
            </a:endParaRPr>
          </a:p>
          <a:p>
            <a:pPr indent="-228600" lvl="0" marL="457200" rtl="0" algn="ctr">
              <a:lnSpc>
                <a:spcPct val="100000"/>
              </a:lnSpc>
              <a:spcBef>
                <a:spcPts val="600"/>
              </a:spcBef>
              <a:spcAft>
                <a:spcPts val="0"/>
              </a:spcAft>
              <a:buSzPts val="2400"/>
              <a:buNone/>
            </a:pPr>
            <a:r>
              <a:t/>
            </a:r>
            <a:endParaRPr/>
          </a:p>
        </p:txBody>
      </p:sp>
      <p:sp>
        <p:nvSpPr>
          <p:cNvPr id="207" name="Google Shape;207;p19"/>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pic>
        <p:nvPicPr>
          <p:cNvPr id="208" name="Google Shape;208;p19">
            <a:hlinkClick action="ppaction://hlinksldjump" r:id="rId3"/>
          </p:cNvPr>
          <p:cNvPicPr preferRelativeResize="0"/>
          <p:nvPr/>
        </p:nvPicPr>
        <p:blipFill rotWithShape="1">
          <a:blip r:embed="rId4">
            <a:alphaModFix/>
          </a:blip>
          <a:srcRect b="0" l="0" r="0" t="0"/>
          <a:stretch/>
        </p:blipFill>
        <p:spPr>
          <a:xfrm>
            <a:off x="1067720" y="2396716"/>
            <a:ext cx="2755134" cy="1508763"/>
          </a:xfrm>
          <a:prstGeom prst="rect">
            <a:avLst/>
          </a:prstGeom>
          <a:noFill/>
          <a:ln>
            <a:noFill/>
          </a:ln>
        </p:spPr>
      </p:pic>
      <p:pic>
        <p:nvPicPr>
          <p:cNvPr id="209" name="Google Shape;209;p19">
            <a:hlinkClick action="ppaction://hlinkshowjump?jump=nextslide"/>
          </p:cNvPr>
          <p:cNvPicPr preferRelativeResize="0"/>
          <p:nvPr/>
        </p:nvPicPr>
        <p:blipFill rotWithShape="1">
          <a:blip r:embed="rId5">
            <a:alphaModFix/>
          </a:blip>
          <a:srcRect b="0" l="0" r="0" t="0"/>
          <a:stretch/>
        </p:blipFill>
        <p:spPr>
          <a:xfrm>
            <a:off x="5099739" y="2399381"/>
            <a:ext cx="2884756" cy="1506098"/>
          </a:xfrm>
          <a:prstGeom prst="rect">
            <a:avLst/>
          </a:prstGeom>
          <a:noFill/>
          <a:ln>
            <a:noFill/>
          </a:ln>
        </p:spPr>
      </p:pic>
      <p:sp>
        <p:nvSpPr>
          <p:cNvPr id="210" name="Google Shape;210;p19"/>
          <p:cNvSpPr/>
          <p:nvPr/>
        </p:nvSpPr>
        <p:spPr>
          <a:xfrm>
            <a:off x="1621141" y="3862243"/>
            <a:ext cx="2286203"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CA" sz="1400" u="none" cap="none" strike="noStrike">
                <a:solidFill>
                  <a:srgbClr val="000000"/>
                </a:solidFill>
                <a:latin typeface="Arial"/>
                <a:ea typeface="Arial"/>
                <a:cs typeface="Arial"/>
                <a:sym typeface="Arial"/>
              </a:rPr>
              <a:t>A Nutella &amp; jam sandwich</a:t>
            </a:r>
            <a:endParaRPr b="0" i="1" sz="1400" u="none" cap="none" strike="noStrike">
              <a:solidFill>
                <a:srgbClr val="000000"/>
              </a:solidFill>
              <a:latin typeface="Arial"/>
              <a:ea typeface="Arial"/>
              <a:cs typeface="Arial"/>
              <a:sym typeface="Arial"/>
            </a:endParaRPr>
          </a:p>
        </p:txBody>
      </p:sp>
      <p:sp>
        <p:nvSpPr>
          <p:cNvPr id="211" name="Google Shape;211;p19"/>
          <p:cNvSpPr/>
          <p:nvPr/>
        </p:nvSpPr>
        <p:spPr>
          <a:xfrm>
            <a:off x="6638215" y="3862243"/>
            <a:ext cx="1370888"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CA" sz="1400" u="none" cap="none" strike="noStrike">
                <a:solidFill>
                  <a:srgbClr val="000000"/>
                </a:solidFill>
                <a:latin typeface="Arial"/>
                <a:ea typeface="Arial"/>
                <a:cs typeface="Arial"/>
                <a:sym typeface="Arial"/>
              </a:rPr>
              <a:t>Rice &amp; biryani </a:t>
            </a:r>
            <a:endParaRPr b="0" i="1"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0"/>
          <p:cNvSpPr txBox="1"/>
          <p:nvPr>
            <p:ph idx="1" type="body"/>
          </p:nvPr>
        </p:nvSpPr>
        <p:spPr>
          <a:xfrm>
            <a:off x="1507050" y="162110"/>
            <a:ext cx="6129900" cy="1423132"/>
          </a:xfrm>
          <a:prstGeom prst="rect">
            <a:avLst/>
          </a:prstGeom>
          <a:noFill/>
          <a:ln>
            <a:noFill/>
          </a:ln>
        </p:spPr>
        <p:txBody>
          <a:bodyPr anchorCtr="0" anchor="t" bIns="0" lIns="0" spcFirstLastPara="1" rIns="0" wrap="square" tIns="0">
            <a:noAutofit/>
          </a:bodyPr>
          <a:lstStyle/>
          <a:p>
            <a:pPr indent="0" lvl="2" marL="76200" rtl="0" algn="ctr">
              <a:lnSpc>
                <a:spcPct val="100000"/>
              </a:lnSpc>
              <a:spcBef>
                <a:spcPts val="600"/>
              </a:spcBef>
              <a:spcAft>
                <a:spcPts val="0"/>
              </a:spcAft>
              <a:buClr>
                <a:srgbClr val="8FF1ED"/>
              </a:buClr>
              <a:buSzPts val="2400"/>
              <a:buNone/>
            </a:pPr>
            <a:r>
              <a:rPr i="1" lang="en-CA">
                <a:latin typeface="Arial"/>
                <a:ea typeface="Arial"/>
                <a:cs typeface="Arial"/>
                <a:sym typeface="Arial"/>
              </a:rPr>
              <a:t>The girl sitting beside you (I think her name is Molly) scrunches her face up at your food and asks – “What is that?”</a:t>
            </a:r>
            <a:endParaRPr i="1">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p>
        </p:txBody>
      </p:sp>
      <p:sp>
        <p:nvSpPr>
          <p:cNvPr id="217" name="Google Shape;217;p20"/>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
        <p:nvSpPr>
          <p:cNvPr id="218" name="Google Shape;218;p20"/>
          <p:cNvSpPr/>
          <p:nvPr/>
        </p:nvSpPr>
        <p:spPr>
          <a:xfrm>
            <a:off x="206653" y="4369687"/>
            <a:ext cx="5808689" cy="584775"/>
          </a:xfrm>
          <a:prstGeom prst="rect">
            <a:avLst/>
          </a:prstGeom>
          <a:noFill/>
          <a:ln>
            <a:noFill/>
          </a:ln>
        </p:spPr>
        <p:txBody>
          <a:bodyPr anchorCtr="0" anchor="t" bIns="45700" lIns="91425" spcFirstLastPara="1" rIns="91425" wrap="square" tIns="45700">
            <a:noAutofit/>
          </a:bodyPr>
          <a:lstStyle/>
          <a:p>
            <a:pPr indent="0" lvl="3" marL="1371600" marR="0" rtl="0" algn="l">
              <a:lnSpc>
                <a:spcPct val="100000"/>
              </a:lnSpc>
              <a:spcBef>
                <a:spcPts val="0"/>
              </a:spcBef>
              <a:spcAft>
                <a:spcPts val="0"/>
              </a:spcAft>
              <a:buNone/>
            </a:pPr>
            <a:r>
              <a:rPr b="0" i="1" lang="en-CA" sz="1600" u="none" cap="none" strike="noStrike">
                <a:solidFill>
                  <a:srgbClr val="000000"/>
                </a:solidFill>
                <a:latin typeface="Arial"/>
                <a:ea typeface="Arial"/>
                <a:cs typeface="Arial"/>
                <a:sym typeface="Arial"/>
              </a:rPr>
              <a:t>You go red in the </a:t>
            </a:r>
            <a:r>
              <a:rPr b="0" i="1" lang="en-CA" sz="1600" u="sng" cap="none" strike="noStrike">
                <a:solidFill>
                  <a:schemeClr val="hlink"/>
                </a:solidFill>
                <a:latin typeface="Arial"/>
                <a:ea typeface="Arial"/>
                <a:cs typeface="Arial"/>
                <a:sym typeface="Arial"/>
                <a:hlinkClick action="ppaction://hlinksldjump" r:id="rId3"/>
              </a:rPr>
              <a:t>face</a:t>
            </a:r>
            <a:r>
              <a:rPr b="0" i="1" lang="en-CA" sz="1600" u="none" cap="none" strike="noStrike">
                <a:solidFill>
                  <a:srgbClr val="000000"/>
                </a:solidFill>
                <a:latin typeface="Arial"/>
                <a:ea typeface="Arial"/>
                <a:cs typeface="Arial"/>
                <a:sym typeface="Arial"/>
              </a:rPr>
              <a:t> and slowly put it back into your bag… how embarrassing.</a:t>
            </a:r>
            <a:endParaRPr b="0" i="1" sz="1600" u="none" cap="none" strike="noStrike">
              <a:solidFill>
                <a:srgbClr val="000000"/>
              </a:solidFill>
              <a:latin typeface="Arial"/>
              <a:ea typeface="Arial"/>
              <a:cs typeface="Arial"/>
              <a:sym typeface="Arial"/>
            </a:endParaRPr>
          </a:p>
        </p:txBody>
      </p:sp>
      <p:sp>
        <p:nvSpPr>
          <p:cNvPr id="219" name="Google Shape;219;p20"/>
          <p:cNvSpPr/>
          <p:nvPr/>
        </p:nvSpPr>
        <p:spPr>
          <a:xfrm>
            <a:off x="1903751" y="3784912"/>
            <a:ext cx="6550701" cy="584775"/>
          </a:xfrm>
          <a:prstGeom prst="rect">
            <a:avLst/>
          </a:prstGeom>
          <a:noFill/>
          <a:ln>
            <a:noFill/>
          </a:ln>
        </p:spPr>
        <p:txBody>
          <a:bodyPr anchorCtr="0" anchor="t" bIns="45700" lIns="91425" spcFirstLastPara="1" rIns="91425" wrap="square" tIns="45700">
            <a:noAutofit/>
          </a:bodyPr>
          <a:lstStyle/>
          <a:p>
            <a:pPr indent="0" lvl="3" marL="1371600" marR="0" rtl="0" algn="r">
              <a:lnSpc>
                <a:spcPct val="100000"/>
              </a:lnSpc>
              <a:spcBef>
                <a:spcPts val="0"/>
              </a:spcBef>
              <a:spcAft>
                <a:spcPts val="0"/>
              </a:spcAft>
              <a:buNone/>
            </a:pPr>
            <a:r>
              <a:rPr b="0" i="1" lang="en-CA" sz="1600" u="none" cap="none" strike="noStrike">
                <a:solidFill>
                  <a:srgbClr val="000000"/>
                </a:solidFill>
                <a:latin typeface="Arial"/>
                <a:ea typeface="Arial"/>
                <a:cs typeface="Arial"/>
                <a:sym typeface="Arial"/>
              </a:rPr>
              <a:t>You explain to Molly that it’s one of your favourite </a:t>
            </a:r>
            <a:r>
              <a:rPr b="0" i="1" lang="en-CA" sz="1600" u="sng" cap="none" strike="noStrike">
                <a:solidFill>
                  <a:schemeClr val="hlink"/>
                </a:solidFill>
                <a:latin typeface="Arial"/>
                <a:ea typeface="Arial"/>
                <a:cs typeface="Arial"/>
                <a:sym typeface="Arial"/>
                <a:hlinkClick action="ppaction://hlinkshowjump?jump=nextslide"/>
              </a:rPr>
              <a:t>dishes from your country</a:t>
            </a:r>
            <a:r>
              <a:rPr b="0" i="1" lang="en-CA" sz="1600" u="none" cap="none" strike="noStrike">
                <a:solidFill>
                  <a:srgbClr val="000000"/>
                </a:solidFill>
                <a:latin typeface="Arial"/>
                <a:ea typeface="Arial"/>
                <a:cs typeface="Arial"/>
                <a:sym typeface="Arial"/>
              </a:rPr>
              <a:t>.</a:t>
            </a:r>
            <a:endParaRPr b="0" i="1" sz="1600" u="none" cap="none" strike="noStrike">
              <a:solidFill>
                <a:srgbClr val="000000"/>
              </a:solidFill>
              <a:latin typeface="Arial"/>
              <a:ea typeface="Arial"/>
              <a:cs typeface="Arial"/>
              <a:sym typeface="Arial"/>
            </a:endParaRPr>
          </a:p>
        </p:txBody>
      </p:sp>
      <p:pic>
        <p:nvPicPr>
          <p:cNvPr id="220" name="Google Shape;220;p20"/>
          <p:cNvPicPr preferRelativeResize="0"/>
          <p:nvPr/>
        </p:nvPicPr>
        <p:blipFill rotWithShape="1">
          <a:blip r:embed="rId4">
            <a:alphaModFix/>
          </a:blip>
          <a:srcRect b="0" l="0" r="0" t="0"/>
          <a:stretch/>
        </p:blipFill>
        <p:spPr>
          <a:xfrm>
            <a:off x="3110997" y="1501407"/>
            <a:ext cx="2904345" cy="21818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1"/>
          <p:cNvSpPr txBox="1"/>
          <p:nvPr>
            <p:ph idx="1" type="body"/>
          </p:nvPr>
        </p:nvSpPr>
        <p:spPr>
          <a:xfrm>
            <a:off x="1507050" y="3056896"/>
            <a:ext cx="6129900" cy="1692955"/>
          </a:xfrm>
          <a:prstGeom prst="rect">
            <a:avLst/>
          </a:prstGeom>
          <a:noFill/>
          <a:ln>
            <a:noFill/>
          </a:ln>
        </p:spPr>
        <p:txBody>
          <a:bodyPr anchorCtr="0" anchor="t" bIns="0" lIns="0" spcFirstLastPara="1" rIns="0" wrap="square" tIns="0">
            <a:noAutofit/>
          </a:bodyPr>
          <a:lstStyle/>
          <a:p>
            <a:pPr indent="0" lvl="4" marL="76200" rtl="0" algn="ctr">
              <a:lnSpc>
                <a:spcPct val="100000"/>
              </a:lnSpc>
              <a:spcBef>
                <a:spcPts val="600"/>
              </a:spcBef>
              <a:spcAft>
                <a:spcPts val="0"/>
              </a:spcAft>
              <a:buClr>
                <a:srgbClr val="8FF1ED"/>
              </a:buClr>
              <a:buSzPts val="2400"/>
              <a:buNone/>
            </a:pPr>
            <a:r>
              <a:rPr i="1" lang="en-CA"/>
              <a:t>Molly says, “That’s cool! My favourite food from my parents country is Haggis – sounds gross but it’s yummy!” You both laugh and continue eating.</a:t>
            </a:r>
            <a:endParaRPr i="1"/>
          </a:p>
          <a:p>
            <a:pPr indent="-228600" lvl="0" marL="457200" rtl="0" algn="l">
              <a:lnSpc>
                <a:spcPct val="100000"/>
              </a:lnSpc>
              <a:spcBef>
                <a:spcPts val="600"/>
              </a:spcBef>
              <a:spcAft>
                <a:spcPts val="0"/>
              </a:spcAft>
              <a:buSzPts val="2400"/>
              <a:buNone/>
            </a:pPr>
            <a:r>
              <a:t/>
            </a:r>
            <a:endParaRPr/>
          </a:p>
        </p:txBody>
      </p:sp>
      <p:sp>
        <p:nvSpPr>
          <p:cNvPr id="226" name="Google Shape;226;p21"/>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pic>
        <p:nvPicPr>
          <p:cNvPr id="227" name="Google Shape;227;p21"/>
          <p:cNvPicPr preferRelativeResize="0"/>
          <p:nvPr/>
        </p:nvPicPr>
        <p:blipFill rotWithShape="1">
          <a:blip r:embed="rId3">
            <a:alphaModFix/>
          </a:blip>
          <a:srcRect b="0" l="0" r="0" t="0"/>
          <a:stretch/>
        </p:blipFill>
        <p:spPr>
          <a:xfrm>
            <a:off x="2985957" y="250460"/>
            <a:ext cx="3449350" cy="2592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22"/>
          <p:cNvSpPr txBox="1"/>
          <p:nvPr>
            <p:ph idx="1" type="body"/>
          </p:nvPr>
        </p:nvSpPr>
        <p:spPr>
          <a:xfrm>
            <a:off x="1507050" y="555570"/>
            <a:ext cx="6129900" cy="1977768"/>
          </a:xfrm>
          <a:prstGeom prst="rect">
            <a:avLst/>
          </a:prstGeom>
          <a:noFill/>
          <a:ln>
            <a:noFill/>
          </a:ln>
        </p:spPr>
        <p:txBody>
          <a:bodyPr anchorCtr="0" anchor="t" bIns="0" lIns="0" spcFirstLastPara="1" rIns="0" wrap="square" tIns="0">
            <a:noAutofit/>
          </a:bodyPr>
          <a:lstStyle/>
          <a:p>
            <a:pPr indent="0" lvl="0" marL="76200" rtl="0" algn="ctr">
              <a:lnSpc>
                <a:spcPct val="100000"/>
              </a:lnSpc>
              <a:spcBef>
                <a:spcPts val="600"/>
              </a:spcBef>
              <a:spcAft>
                <a:spcPts val="0"/>
              </a:spcAft>
              <a:buSzPts val="2400"/>
              <a:buNone/>
            </a:pPr>
            <a:r>
              <a:rPr i="1" lang="en-CA"/>
              <a:t>Lunch ends and you put away your food. It’s time to head to music class. Your music teacher Mrs. Sirek seems really nice and starts off the class by asking everyone to share their favourite genre of music. </a:t>
            </a:r>
            <a:endParaRPr i="1"/>
          </a:p>
        </p:txBody>
      </p:sp>
      <p:sp>
        <p:nvSpPr>
          <p:cNvPr id="233" name="Google Shape;233;p22"/>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pic>
        <p:nvPicPr>
          <p:cNvPr id="234" name="Google Shape;234;p22"/>
          <p:cNvPicPr preferRelativeResize="0"/>
          <p:nvPr/>
        </p:nvPicPr>
        <p:blipFill rotWithShape="1">
          <a:blip r:embed="rId3">
            <a:alphaModFix/>
          </a:blip>
          <a:srcRect b="0" l="0" r="0" t="0"/>
          <a:stretch/>
        </p:blipFill>
        <p:spPr>
          <a:xfrm>
            <a:off x="3555848" y="2704267"/>
            <a:ext cx="2032303" cy="150796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5"/>
          <p:cNvSpPr txBox="1"/>
          <p:nvPr>
            <p:ph idx="1" type="body"/>
          </p:nvPr>
        </p:nvSpPr>
        <p:spPr>
          <a:xfrm>
            <a:off x="1507075" y="1559250"/>
            <a:ext cx="2733900" cy="2025000"/>
          </a:xfrm>
          <a:prstGeom prst="rect">
            <a:avLst/>
          </a:prstGeom>
          <a:noFill/>
          <a:ln>
            <a:noFill/>
          </a:ln>
        </p:spPr>
        <p:txBody>
          <a:bodyPr anchorCtr="0" anchor="ctr" bIns="0" lIns="0" spcFirstLastPara="1" rIns="0" wrap="square" tIns="0">
            <a:noAutofit/>
          </a:bodyPr>
          <a:lstStyle/>
          <a:p>
            <a:pPr indent="0" lvl="0" marL="76200" rtl="0" algn="l">
              <a:lnSpc>
                <a:spcPct val="100000"/>
              </a:lnSpc>
              <a:spcBef>
                <a:spcPts val="600"/>
              </a:spcBef>
              <a:spcAft>
                <a:spcPts val="0"/>
              </a:spcAft>
              <a:buSzPts val="2400"/>
              <a:buNone/>
            </a:pPr>
            <a:r>
              <a:rPr i="1" lang="en-CA" sz="1800">
                <a:latin typeface="Arial"/>
                <a:ea typeface="Arial"/>
                <a:cs typeface="Arial"/>
                <a:sym typeface="Arial"/>
              </a:rPr>
              <a:t>You are Rasmilla – a 12 year old girl who has recently moved to Canada from Nepal. </a:t>
            </a:r>
            <a:endParaRPr i="1" sz="1800">
              <a:latin typeface="Arial"/>
              <a:ea typeface="Arial"/>
              <a:cs typeface="Arial"/>
              <a:sym typeface="Arial"/>
            </a:endParaRPr>
          </a:p>
          <a:p>
            <a:pPr indent="0" lvl="0" marL="76200" rtl="0" algn="l">
              <a:lnSpc>
                <a:spcPct val="100000"/>
              </a:lnSpc>
              <a:spcBef>
                <a:spcPts val="600"/>
              </a:spcBef>
              <a:spcAft>
                <a:spcPts val="0"/>
              </a:spcAft>
              <a:buSzPts val="2400"/>
              <a:buNone/>
            </a:pPr>
            <a:r>
              <a:t/>
            </a:r>
            <a:endParaRPr i="1" sz="1800">
              <a:latin typeface="Arial"/>
              <a:ea typeface="Arial"/>
              <a:cs typeface="Arial"/>
              <a:sym typeface="Arial"/>
            </a:endParaRPr>
          </a:p>
          <a:p>
            <a:pPr indent="0" lvl="0" marL="76200" rtl="0" algn="l">
              <a:lnSpc>
                <a:spcPct val="100000"/>
              </a:lnSpc>
              <a:spcBef>
                <a:spcPts val="600"/>
              </a:spcBef>
              <a:spcAft>
                <a:spcPts val="0"/>
              </a:spcAft>
              <a:buSzPts val="2400"/>
              <a:buNone/>
            </a:pPr>
            <a:r>
              <a:rPr i="1" lang="en-CA" sz="1800">
                <a:latin typeface="Arial"/>
                <a:ea typeface="Arial"/>
                <a:cs typeface="Arial"/>
                <a:sym typeface="Arial"/>
              </a:rPr>
              <a:t>It is your first day of school in your new country. You’re nervous but also excited. </a:t>
            </a:r>
            <a:endParaRPr i="1" sz="1800">
              <a:latin typeface="Arial"/>
              <a:ea typeface="Arial"/>
              <a:cs typeface="Arial"/>
              <a:sym typeface="Arial"/>
            </a:endParaRPr>
          </a:p>
        </p:txBody>
      </p:sp>
      <p:sp>
        <p:nvSpPr>
          <p:cNvPr id="87" name="Google Shape;87;p5"/>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
        <p:nvSpPr>
          <p:cNvPr id="88" name="Google Shape;88;p5"/>
          <p:cNvSpPr txBox="1"/>
          <p:nvPr>
            <p:ph type="title"/>
          </p:nvPr>
        </p:nvSpPr>
        <p:spPr>
          <a:xfrm>
            <a:off x="1507075" y="205975"/>
            <a:ext cx="6129900" cy="8574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3000"/>
              <a:buNone/>
            </a:pPr>
            <a:r>
              <a:rPr lang="en-CA"/>
              <a:t> </a:t>
            </a:r>
            <a:endParaRPr/>
          </a:p>
        </p:txBody>
      </p:sp>
      <p:pic>
        <p:nvPicPr>
          <p:cNvPr id="89" name="Google Shape;89;p5"/>
          <p:cNvPicPr preferRelativeResize="0"/>
          <p:nvPr/>
        </p:nvPicPr>
        <p:blipFill rotWithShape="1">
          <a:blip r:embed="rId3">
            <a:alphaModFix/>
          </a:blip>
          <a:srcRect b="0" l="0" r="0" t="0"/>
          <a:stretch/>
        </p:blipFill>
        <p:spPr>
          <a:xfrm>
            <a:off x="4846350" y="717550"/>
            <a:ext cx="2933700" cy="3708400"/>
          </a:xfrm>
          <a:prstGeom prst="rect">
            <a:avLst/>
          </a:prstGeom>
          <a:noFill/>
          <a:ln>
            <a:noFill/>
          </a:ln>
        </p:spPr>
      </p:pic>
      <p:pic>
        <p:nvPicPr>
          <p:cNvPr id="90" name="Google Shape;90;p5"/>
          <p:cNvPicPr preferRelativeResize="0"/>
          <p:nvPr/>
        </p:nvPicPr>
        <p:blipFill rotWithShape="1">
          <a:blip r:embed="rId4">
            <a:alphaModFix/>
          </a:blip>
          <a:srcRect b="0" l="0" r="0" t="0"/>
          <a:stretch/>
        </p:blipFill>
        <p:spPr>
          <a:xfrm>
            <a:off x="8385425" y="4425950"/>
            <a:ext cx="813600" cy="8136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0" st="0"/>
                                            </p:txEl>
                                          </p:spTgt>
                                        </p:tgtEl>
                                        <p:attrNameLst>
                                          <p:attrName>style.visibility</p:attrName>
                                        </p:attrNameLst>
                                      </p:cBhvr>
                                      <p:to>
                                        <p:strVal val="visible"/>
                                      </p:to>
                                    </p:set>
                                    <p:animEffect filter="fade" transition="in">
                                      <p:cBhvr>
                                        <p:cTn dur="500"/>
                                        <p:tgtEl>
                                          <p:spTgt spid="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1" st="1"/>
                                            </p:txEl>
                                          </p:spTgt>
                                        </p:tgtEl>
                                        <p:attrNameLst>
                                          <p:attrName>style.visibility</p:attrName>
                                        </p:attrNameLst>
                                      </p:cBhvr>
                                      <p:to>
                                        <p:strVal val="visible"/>
                                      </p:to>
                                    </p:set>
                                    <p:animEffect filter="fade" transition="in">
                                      <p:cBhvr>
                                        <p:cTn dur="500"/>
                                        <p:tgtEl>
                                          <p:spTgt spid="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2" st="2"/>
                                            </p:txEl>
                                          </p:spTgt>
                                        </p:tgtEl>
                                        <p:attrNameLst>
                                          <p:attrName>style.visibility</p:attrName>
                                        </p:attrNameLst>
                                      </p:cBhvr>
                                      <p:to>
                                        <p:strVal val="visible"/>
                                      </p:to>
                                    </p:set>
                                    <p:animEffect filter="fade" transition="in">
                                      <p:cBhvr>
                                        <p:cTn dur="500"/>
                                        <p:tgtEl>
                                          <p:spTgt spid="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23"/>
          <p:cNvSpPr txBox="1"/>
          <p:nvPr>
            <p:ph idx="1" type="body"/>
          </p:nvPr>
        </p:nvSpPr>
        <p:spPr>
          <a:xfrm>
            <a:off x="1507050" y="300737"/>
            <a:ext cx="6129900" cy="1827866"/>
          </a:xfrm>
          <a:prstGeom prst="rect">
            <a:avLst/>
          </a:prstGeom>
          <a:noFill/>
          <a:ln>
            <a:noFill/>
          </a:ln>
        </p:spPr>
        <p:txBody>
          <a:bodyPr anchorCtr="0" anchor="t" bIns="0" lIns="0" spcFirstLastPara="1" rIns="0" wrap="square" tIns="0">
            <a:noAutofit/>
          </a:bodyPr>
          <a:lstStyle/>
          <a:p>
            <a:pPr indent="0" lvl="0" marL="76200" rtl="0" algn="ctr">
              <a:lnSpc>
                <a:spcPct val="100000"/>
              </a:lnSpc>
              <a:spcBef>
                <a:spcPts val="600"/>
              </a:spcBef>
              <a:spcAft>
                <a:spcPts val="0"/>
              </a:spcAft>
              <a:buSzPts val="2400"/>
              <a:buNone/>
            </a:pPr>
            <a:r>
              <a:rPr i="1" lang="en-CA"/>
              <a:t>You hear lots of your classmates mention country, hip-hop, pop, and many more… but no one mentioned your favourite – Bollywood. It gets to your turn – what do you say?</a:t>
            </a:r>
            <a:endParaRPr i="1"/>
          </a:p>
          <a:p>
            <a:pPr indent="-228600" lvl="0" marL="457200" rtl="0" algn="l">
              <a:lnSpc>
                <a:spcPct val="100000"/>
              </a:lnSpc>
              <a:spcBef>
                <a:spcPts val="600"/>
              </a:spcBef>
              <a:spcAft>
                <a:spcPts val="0"/>
              </a:spcAft>
              <a:buSzPts val="2400"/>
              <a:buNone/>
            </a:pPr>
            <a:r>
              <a:t/>
            </a:r>
            <a:endParaRPr/>
          </a:p>
        </p:txBody>
      </p:sp>
      <p:sp>
        <p:nvSpPr>
          <p:cNvPr id="240" name="Google Shape;240;p23"/>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
        <p:nvSpPr>
          <p:cNvPr id="241" name="Google Shape;241;p23"/>
          <p:cNvSpPr/>
          <p:nvPr/>
        </p:nvSpPr>
        <p:spPr>
          <a:xfrm>
            <a:off x="0" y="2700563"/>
            <a:ext cx="4572000" cy="1077218"/>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None/>
            </a:pPr>
            <a:r>
              <a:rPr b="0" i="1" lang="en-CA" sz="1600" u="none" cap="none" strike="noStrike">
                <a:solidFill>
                  <a:srgbClr val="000000"/>
                </a:solidFill>
                <a:latin typeface="Arial"/>
                <a:ea typeface="Arial"/>
                <a:cs typeface="Arial"/>
                <a:sym typeface="Arial"/>
              </a:rPr>
              <a:t>You lie – you say pop music to fit in with your classmates. </a:t>
            </a:r>
            <a:r>
              <a:rPr b="0" i="1" lang="en-CA" sz="1600" u="sng" cap="none" strike="noStrike">
                <a:solidFill>
                  <a:schemeClr val="hlink"/>
                </a:solidFill>
                <a:latin typeface="Arial"/>
                <a:ea typeface="Arial"/>
                <a:cs typeface="Arial"/>
                <a:sym typeface="Arial"/>
                <a:hlinkClick action="ppaction://hlinksldjump" r:id="rId3"/>
              </a:rPr>
              <a:t>You don’t love this genre particularly, but you are afraid to share with your classmates.</a:t>
            </a:r>
            <a:endParaRPr b="0" i="1" sz="1600" u="none" cap="none" strike="noStrike">
              <a:solidFill>
                <a:srgbClr val="000000"/>
              </a:solidFill>
              <a:latin typeface="Arial"/>
              <a:ea typeface="Arial"/>
              <a:cs typeface="Arial"/>
              <a:sym typeface="Arial"/>
            </a:endParaRPr>
          </a:p>
        </p:txBody>
      </p:sp>
      <p:sp>
        <p:nvSpPr>
          <p:cNvPr id="242" name="Google Shape;242;p23"/>
          <p:cNvSpPr/>
          <p:nvPr/>
        </p:nvSpPr>
        <p:spPr>
          <a:xfrm>
            <a:off x="4297650" y="2900618"/>
            <a:ext cx="4572000" cy="338554"/>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None/>
            </a:pPr>
            <a:r>
              <a:rPr b="0" i="1" lang="en-CA" sz="1600" u="none" cap="none" strike="noStrike">
                <a:solidFill>
                  <a:srgbClr val="000000"/>
                </a:solidFill>
                <a:latin typeface="Arial"/>
                <a:ea typeface="Arial"/>
                <a:cs typeface="Arial"/>
                <a:sym typeface="Arial"/>
              </a:rPr>
              <a:t>You tell the truth - you say </a:t>
            </a:r>
            <a:r>
              <a:rPr b="0" i="1" lang="en-CA" sz="1600" u="sng" cap="none" strike="noStrike">
                <a:solidFill>
                  <a:schemeClr val="hlink"/>
                </a:solidFill>
                <a:latin typeface="Arial"/>
                <a:ea typeface="Arial"/>
                <a:cs typeface="Arial"/>
                <a:sym typeface="Arial"/>
                <a:hlinkClick action="ppaction://hlinkshowjump?jump=nextslide"/>
              </a:rPr>
              <a:t>Bollywood. </a:t>
            </a:r>
            <a:endParaRPr b="0" i="1" sz="16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24"/>
          <p:cNvSpPr txBox="1"/>
          <p:nvPr>
            <p:ph idx="1" type="body"/>
          </p:nvPr>
        </p:nvSpPr>
        <p:spPr>
          <a:xfrm>
            <a:off x="1507050" y="183221"/>
            <a:ext cx="6129900" cy="1408141"/>
          </a:xfrm>
          <a:prstGeom prst="rect">
            <a:avLst/>
          </a:prstGeom>
          <a:noFill/>
          <a:ln>
            <a:noFill/>
          </a:ln>
        </p:spPr>
        <p:txBody>
          <a:bodyPr anchorCtr="0" anchor="t" bIns="0" lIns="0" spcFirstLastPara="1" rIns="0" wrap="square" tIns="0">
            <a:noAutofit/>
          </a:bodyPr>
          <a:lstStyle/>
          <a:p>
            <a:pPr indent="0" lvl="1" marL="76200" rtl="0" algn="ctr">
              <a:lnSpc>
                <a:spcPct val="100000"/>
              </a:lnSpc>
              <a:spcBef>
                <a:spcPts val="600"/>
              </a:spcBef>
              <a:spcAft>
                <a:spcPts val="0"/>
              </a:spcAft>
              <a:buClr>
                <a:srgbClr val="8FF1ED"/>
              </a:buClr>
              <a:buSzPts val="2400"/>
              <a:buNone/>
            </a:pPr>
            <a:r>
              <a:rPr i="1" lang="en-CA" sz="2000">
                <a:latin typeface="Arial"/>
                <a:ea typeface="Arial"/>
                <a:cs typeface="Arial"/>
                <a:sym typeface="Arial"/>
              </a:rPr>
              <a:t>Your classmates look at you in confusion but Mrs. Sirek’s eyes light up. “I think Bollywood music is beautiful Rasmilla! Would you like to share a song on YouTube for the class to hear?”</a:t>
            </a:r>
            <a:endParaRPr i="1" sz="2000">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p>
        </p:txBody>
      </p:sp>
      <p:sp>
        <p:nvSpPr>
          <p:cNvPr id="248" name="Google Shape;248;p24"/>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
        <p:nvSpPr>
          <p:cNvPr id="249" name="Google Shape;249;p24"/>
          <p:cNvSpPr/>
          <p:nvPr/>
        </p:nvSpPr>
        <p:spPr>
          <a:xfrm>
            <a:off x="-778950" y="3413837"/>
            <a:ext cx="4572000" cy="584775"/>
          </a:xfrm>
          <a:prstGeom prst="rect">
            <a:avLst/>
          </a:prstGeom>
          <a:noFill/>
          <a:ln>
            <a:noFill/>
          </a:ln>
        </p:spPr>
        <p:txBody>
          <a:bodyPr anchorCtr="0" anchor="t" bIns="45700" lIns="91425" spcFirstLastPara="1" rIns="91425" wrap="square" tIns="45700">
            <a:noAutofit/>
          </a:bodyPr>
          <a:lstStyle/>
          <a:p>
            <a:pPr indent="0" lvl="2" marL="914400" marR="0" rtl="0" algn="ctr">
              <a:lnSpc>
                <a:spcPct val="100000"/>
              </a:lnSpc>
              <a:spcBef>
                <a:spcPts val="0"/>
              </a:spcBef>
              <a:spcAft>
                <a:spcPts val="0"/>
              </a:spcAft>
              <a:buNone/>
            </a:pPr>
            <a:r>
              <a:rPr b="0" i="1" lang="en-CA" sz="1600" u="sng" cap="none" strike="noStrike">
                <a:solidFill>
                  <a:schemeClr val="hlink"/>
                </a:solidFill>
                <a:latin typeface="Arial"/>
                <a:ea typeface="Arial"/>
                <a:cs typeface="Arial"/>
                <a:sym typeface="Arial"/>
                <a:hlinkClick action="ppaction://hlinkshowjump?jump=nextslide"/>
              </a:rPr>
              <a:t>No – you’re too embarrassed to be put on the spot.</a:t>
            </a:r>
            <a:endParaRPr b="0" i="1" sz="1600" u="none" cap="none" strike="noStrike">
              <a:solidFill>
                <a:srgbClr val="000000"/>
              </a:solidFill>
              <a:latin typeface="Arial"/>
              <a:ea typeface="Arial"/>
              <a:cs typeface="Arial"/>
              <a:sym typeface="Arial"/>
            </a:endParaRPr>
          </a:p>
        </p:txBody>
      </p:sp>
      <p:sp>
        <p:nvSpPr>
          <p:cNvPr id="250" name="Google Shape;250;p24"/>
          <p:cNvSpPr txBox="1"/>
          <p:nvPr/>
        </p:nvSpPr>
        <p:spPr>
          <a:xfrm>
            <a:off x="4729397" y="3413837"/>
            <a:ext cx="4414603" cy="1046440"/>
          </a:xfrm>
          <a:prstGeom prst="rect">
            <a:avLst/>
          </a:prstGeom>
          <a:noFill/>
          <a:ln>
            <a:noFill/>
          </a:ln>
        </p:spPr>
        <p:txBody>
          <a:bodyPr anchorCtr="0" anchor="t" bIns="45700" lIns="91425" spcFirstLastPara="1" rIns="91425" wrap="square" tIns="45700">
            <a:noAutofit/>
          </a:bodyPr>
          <a:lstStyle/>
          <a:p>
            <a:pPr indent="0" lvl="2" marL="0" marR="0" rtl="0" algn="l">
              <a:lnSpc>
                <a:spcPct val="100000"/>
              </a:lnSpc>
              <a:spcBef>
                <a:spcPts val="0"/>
              </a:spcBef>
              <a:spcAft>
                <a:spcPts val="0"/>
              </a:spcAft>
              <a:buNone/>
            </a:pPr>
            <a:r>
              <a:rPr b="0" i="1" lang="en-CA" sz="1600" u="none" cap="none" strike="noStrike">
                <a:solidFill>
                  <a:srgbClr val="000000"/>
                </a:solidFill>
                <a:latin typeface="Arial"/>
                <a:ea typeface="Arial"/>
                <a:cs typeface="Arial"/>
                <a:sym typeface="Arial"/>
              </a:rPr>
              <a:t>Yes – you pull up your favourite song and to your delight, you classmates start dancing in their chairs – </a:t>
            </a:r>
            <a:r>
              <a:rPr b="0" i="1" lang="en-CA" sz="1600" u="sng" cap="none" strike="noStrike">
                <a:solidFill>
                  <a:schemeClr val="hlink"/>
                </a:solidFill>
                <a:latin typeface="Arial"/>
                <a:ea typeface="Arial"/>
                <a:cs typeface="Arial"/>
                <a:sym typeface="Arial"/>
                <a:hlinkClick action="ppaction://hlinkshowjump?jump=nextslide"/>
              </a:rPr>
              <a:t>they love it too!</a:t>
            </a:r>
            <a:endParaRPr b="0" i="1"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51" name="Google Shape;251;p24"/>
          <p:cNvPicPr preferRelativeResize="0"/>
          <p:nvPr/>
        </p:nvPicPr>
        <p:blipFill rotWithShape="1">
          <a:blip r:embed="rId3">
            <a:alphaModFix/>
          </a:blip>
          <a:srcRect b="0" l="0" r="0" t="0"/>
          <a:stretch/>
        </p:blipFill>
        <p:spPr>
          <a:xfrm>
            <a:off x="5893003" y="1665307"/>
            <a:ext cx="2087390" cy="1674585"/>
          </a:xfrm>
          <a:prstGeom prst="rect">
            <a:avLst/>
          </a:prstGeom>
          <a:noFill/>
          <a:ln>
            <a:noFill/>
          </a:ln>
        </p:spPr>
      </p:pic>
      <p:pic>
        <p:nvPicPr>
          <p:cNvPr id="252" name="Google Shape;252;p24"/>
          <p:cNvPicPr preferRelativeResize="0"/>
          <p:nvPr/>
        </p:nvPicPr>
        <p:blipFill rotWithShape="1">
          <a:blip r:embed="rId4">
            <a:alphaModFix/>
          </a:blip>
          <a:srcRect b="0" l="0" r="0" t="0"/>
          <a:stretch/>
        </p:blipFill>
        <p:spPr>
          <a:xfrm>
            <a:off x="389262" y="1796599"/>
            <a:ext cx="3322350" cy="14119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25"/>
          <p:cNvSpPr txBox="1"/>
          <p:nvPr>
            <p:ph idx="1" type="body"/>
          </p:nvPr>
        </p:nvSpPr>
        <p:spPr>
          <a:xfrm>
            <a:off x="1507050" y="340831"/>
            <a:ext cx="6129900" cy="1421868"/>
          </a:xfrm>
          <a:prstGeom prst="rect">
            <a:avLst/>
          </a:prstGeom>
          <a:noFill/>
          <a:ln>
            <a:noFill/>
          </a:ln>
        </p:spPr>
        <p:txBody>
          <a:bodyPr anchorCtr="0" anchor="t" bIns="0" lIns="0" spcFirstLastPara="1" rIns="0" wrap="square" tIns="0">
            <a:noAutofit/>
          </a:bodyPr>
          <a:lstStyle/>
          <a:p>
            <a:pPr indent="0" lvl="0" marL="76200" rtl="0" algn="ctr">
              <a:lnSpc>
                <a:spcPct val="100000"/>
              </a:lnSpc>
              <a:spcBef>
                <a:spcPts val="600"/>
              </a:spcBef>
              <a:spcAft>
                <a:spcPts val="0"/>
              </a:spcAft>
              <a:buSzPts val="2400"/>
              <a:buNone/>
            </a:pPr>
            <a:r>
              <a:rPr i="1" lang="en-CA" sz="2000">
                <a:latin typeface="Arial"/>
                <a:ea typeface="Arial"/>
                <a:cs typeface="Arial"/>
                <a:sym typeface="Arial"/>
              </a:rPr>
              <a:t>The bell rings once more to signify the end of the day. Everyone packs up and starts to head home. Your teacher pulls you aside and asks you how your first day went. You respond:</a:t>
            </a:r>
            <a:endParaRPr i="1" sz="2000">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p>
        </p:txBody>
      </p:sp>
      <p:sp>
        <p:nvSpPr>
          <p:cNvPr id="258" name="Google Shape;258;p25"/>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
        <p:nvSpPr>
          <p:cNvPr id="259" name="Google Shape;259;p25"/>
          <p:cNvSpPr/>
          <p:nvPr/>
        </p:nvSpPr>
        <p:spPr>
          <a:xfrm>
            <a:off x="0" y="1926475"/>
            <a:ext cx="3990195" cy="307777"/>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None/>
            </a:pPr>
            <a:r>
              <a:rPr b="0" i="1" lang="en-CA" sz="1400" u="none" cap="none" strike="noStrike">
                <a:solidFill>
                  <a:srgbClr val="000000"/>
                </a:solidFill>
                <a:latin typeface="Arial"/>
                <a:ea typeface="Arial"/>
                <a:cs typeface="Arial"/>
                <a:sym typeface="Arial"/>
              </a:rPr>
              <a:t>“Not so great… I don’t know if I fit in here.”</a:t>
            </a:r>
            <a:endParaRPr b="0" i="1" sz="1400" u="none" cap="none" strike="noStrike">
              <a:solidFill>
                <a:srgbClr val="000000"/>
              </a:solidFill>
              <a:latin typeface="Arial"/>
              <a:ea typeface="Arial"/>
              <a:cs typeface="Arial"/>
              <a:sym typeface="Arial"/>
            </a:endParaRPr>
          </a:p>
        </p:txBody>
      </p:sp>
      <p:sp>
        <p:nvSpPr>
          <p:cNvPr id="260" name="Google Shape;260;p25"/>
          <p:cNvSpPr/>
          <p:nvPr/>
        </p:nvSpPr>
        <p:spPr>
          <a:xfrm>
            <a:off x="4572000" y="1926475"/>
            <a:ext cx="4572000"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CA" sz="1400" u="none" cap="none" strike="noStrike">
                <a:solidFill>
                  <a:srgbClr val="000000"/>
                </a:solidFill>
                <a:latin typeface="Arial"/>
                <a:ea typeface="Arial"/>
                <a:cs typeface="Arial"/>
                <a:sym typeface="Arial"/>
              </a:rPr>
              <a:t>“It was great! I made some friends and had a wonderful day.” </a:t>
            </a:r>
            <a:endParaRPr b="0" i="1" sz="1400" u="none" cap="none" strike="noStrike">
              <a:solidFill>
                <a:srgbClr val="000000"/>
              </a:solidFill>
              <a:latin typeface="Arial"/>
              <a:ea typeface="Arial"/>
              <a:cs typeface="Arial"/>
              <a:sym typeface="Arial"/>
            </a:endParaRPr>
          </a:p>
        </p:txBody>
      </p:sp>
      <p:pic>
        <p:nvPicPr>
          <p:cNvPr id="261" name="Google Shape;261;p25">
            <a:hlinkClick action="ppaction://hlinkshowjump?jump=nextslide"/>
          </p:cNvPr>
          <p:cNvPicPr preferRelativeResize="0"/>
          <p:nvPr/>
        </p:nvPicPr>
        <p:blipFill rotWithShape="1">
          <a:blip r:embed="rId3">
            <a:alphaModFix/>
          </a:blip>
          <a:srcRect b="0" l="0" r="0" t="0"/>
          <a:stretch/>
        </p:blipFill>
        <p:spPr>
          <a:xfrm>
            <a:off x="1051040" y="2613471"/>
            <a:ext cx="2117075" cy="1590078"/>
          </a:xfrm>
          <a:prstGeom prst="rect">
            <a:avLst/>
          </a:prstGeom>
          <a:noFill/>
          <a:ln>
            <a:noFill/>
          </a:ln>
        </p:spPr>
      </p:pic>
      <p:pic>
        <p:nvPicPr>
          <p:cNvPr id="262" name="Google Shape;262;p25">
            <a:hlinkClick action="ppaction://hlinksldjump" r:id="rId4"/>
          </p:cNvPr>
          <p:cNvPicPr preferRelativeResize="0"/>
          <p:nvPr/>
        </p:nvPicPr>
        <p:blipFill rotWithShape="1">
          <a:blip r:embed="rId5">
            <a:alphaModFix/>
          </a:blip>
          <a:srcRect b="0" l="0" r="0" t="0"/>
          <a:stretch/>
        </p:blipFill>
        <p:spPr>
          <a:xfrm>
            <a:off x="5330022" y="2613471"/>
            <a:ext cx="2800427" cy="157944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26"/>
          <p:cNvSpPr txBox="1"/>
          <p:nvPr>
            <p:ph idx="1" type="body"/>
          </p:nvPr>
        </p:nvSpPr>
        <p:spPr>
          <a:xfrm>
            <a:off x="1507050" y="1684889"/>
            <a:ext cx="6129900" cy="1642205"/>
          </a:xfrm>
          <a:prstGeom prst="rect">
            <a:avLst/>
          </a:prstGeom>
          <a:noFill/>
          <a:ln>
            <a:noFill/>
          </a:ln>
        </p:spPr>
        <p:txBody>
          <a:bodyPr anchorCtr="0" anchor="t" bIns="0" lIns="0" spcFirstLastPara="1" rIns="0" wrap="square" tIns="0">
            <a:noAutofit/>
          </a:bodyPr>
          <a:lstStyle/>
          <a:p>
            <a:pPr indent="0" lvl="2" marL="76200" rtl="0" algn="l">
              <a:lnSpc>
                <a:spcPct val="100000"/>
              </a:lnSpc>
              <a:spcBef>
                <a:spcPts val="600"/>
              </a:spcBef>
              <a:spcAft>
                <a:spcPts val="0"/>
              </a:spcAft>
              <a:buClr>
                <a:srgbClr val="8FF1ED"/>
              </a:buClr>
              <a:buSzPts val="2400"/>
              <a:buNone/>
            </a:pPr>
            <a:r>
              <a:rPr i="1" lang="en-CA">
                <a:latin typeface="Arial"/>
                <a:ea typeface="Arial"/>
                <a:cs typeface="Arial"/>
                <a:sym typeface="Arial"/>
              </a:rPr>
              <a:t>Your teacher responds, “Things take time. Maybe tomorrow you can try all over again – sometimes going back to the start is a great place to </a:t>
            </a:r>
            <a:r>
              <a:rPr i="1" lang="en-CA" u="sng">
                <a:solidFill>
                  <a:schemeClr val="hlink"/>
                </a:solidFill>
                <a:latin typeface="Arial"/>
                <a:ea typeface="Arial"/>
                <a:cs typeface="Arial"/>
                <a:sym typeface="Arial"/>
                <a:hlinkClick action="ppaction://hlinksldjump" r:id="rId3"/>
              </a:rPr>
              <a:t>begin.”</a:t>
            </a:r>
            <a:endParaRPr i="1">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p>
        </p:txBody>
      </p:sp>
      <p:sp>
        <p:nvSpPr>
          <p:cNvPr id="268" name="Google Shape;268;p26"/>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27"/>
          <p:cNvSpPr txBox="1"/>
          <p:nvPr>
            <p:ph idx="1" type="body"/>
          </p:nvPr>
        </p:nvSpPr>
        <p:spPr>
          <a:xfrm>
            <a:off x="1507050" y="417949"/>
            <a:ext cx="6129900" cy="3725700"/>
          </a:xfrm>
          <a:prstGeom prst="rect">
            <a:avLst/>
          </a:prstGeom>
          <a:noFill/>
          <a:ln>
            <a:noFill/>
          </a:ln>
        </p:spPr>
        <p:txBody>
          <a:bodyPr anchorCtr="0" anchor="t" bIns="0" lIns="0" spcFirstLastPara="1" rIns="0" wrap="square" tIns="0">
            <a:noAutofit/>
          </a:bodyPr>
          <a:lstStyle/>
          <a:p>
            <a:pPr indent="0" lvl="2" marL="76200" rtl="0" algn="ctr">
              <a:lnSpc>
                <a:spcPct val="100000"/>
              </a:lnSpc>
              <a:spcBef>
                <a:spcPts val="600"/>
              </a:spcBef>
              <a:spcAft>
                <a:spcPts val="0"/>
              </a:spcAft>
              <a:buClr>
                <a:srgbClr val="8FF1ED"/>
              </a:buClr>
              <a:buSzPts val="2400"/>
              <a:buNone/>
            </a:pPr>
            <a:r>
              <a:rPr i="1" lang="en-CA" sz="2800">
                <a:latin typeface="Arial"/>
                <a:ea typeface="Arial"/>
                <a:cs typeface="Arial"/>
                <a:sym typeface="Arial"/>
              </a:rPr>
              <a:t>Your teacher responds, “Amazing Rasmilla – I’m so proud of all the effort you’ve made today. Great work – I’m sure you’ll continue to flourish here.”</a:t>
            </a:r>
            <a:endParaRPr i="1" sz="2800">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p>
        </p:txBody>
      </p:sp>
      <p:sp>
        <p:nvSpPr>
          <p:cNvPr id="274" name="Google Shape;274;p27"/>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pic>
        <p:nvPicPr>
          <p:cNvPr id="275" name="Google Shape;275;p27"/>
          <p:cNvPicPr preferRelativeResize="0"/>
          <p:nvPr/>
        </p:nvPicPr>
        <p:blipFill rotWithShape="1">
          <a:blip r:embed="rId3">
            <a:alphaModFix/>
          </a:blip>
          <a:srcRect b="0" l="0" r="0" t="0"/>
          <a:stretch/>
        </p:blipFill>
        <p:spPr>
          <a:xfrm>
            <a:off x="3057322" y="2810898"/>
            <a:ext cx="3029356" cy="163585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28"/>
          <p:cNvSpPr txBox="1"/>
          <p:nvPr>
            <p:ph type="title"/>
          </p:nvPr>
        </p:nvSpPr>
        <p:spPr>
          <a:xfrm>
            <a:off x="1507050" y="2034775"/>
            <a:ext cx="6129900" cy="8574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3000"/>
              <a:buNone/>
            </a:pPr>
            <a:r>
              <a:rPr lang="en-CA" sz="13800">
                <a:latin typeface="Arial"/>
                <a:ea typeface="Arial"/>
                <a:cs typeface="Arial"/>
                <a:sym typeface="Arial"/>
              </a:rPr>
              <a:t>The End</a:t>
            </a:r>
            <a:endParaRPr sz="13800">
              <a:latin typeface="Arial"/>
              <a:ea typeface="Arial"/>
              <a:cs typeface="Arial"/>
              <a:sym typeface="Arial"/>
            </a:endParaRPr>
          </a:p>
        </p:txBody>
      </p:sp>
      <p:sp>
        <p:nvSpPr>
          <p:cNvPr id="281" name="Google Shape;281;p28"/>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6"/>
          <p:cNvSpPr txBox="1"/>
          <p:nvPr>
            <p:ph idx="1" type="body"/>
          </p:nvPr>
        </p:nvSpPr>
        <p:spPr>
          <a:xfrm>
            <a:off x="2095449" y="205975"/>
            <a:ext cx="4953102" cy="590925"/>
          </a:xfrm>
          <a:prstGeom prst="rect">
            <a:avLst/>
          </a:prstGeom>
          <a:noFill/>
          <a:ln>
            <a:noFill/>
          </a:ln>
        </p:spPr>
        <p:txBody>
          <a:bodyPr anchorCtr="0" anchor="ctr" bIns="0" lIns="0" spcFirstLastPara="1" rIns="0" wrap="square" tIns="0">
            <a:noAutofit/>
          </a:bodyPr>
          <a:lstStyle/>
          <a:p>
            <a:pPr indent="0" lvl="0" marL="76200" rtl="0" algn="ctr">
              <a:lnSpc>
                <a:spcPct val="100000"/>
              </a:lnSpc>
              <a:spcBef>
                <a:spcPts val="600"/>
              </a:spcBef>
              <a:spcAft>
                <a:spcPts val="0"/>
              </a:spcAft>
              <a:buSzPts val="2400"/>
              <a:buNone/>
            </a:pPr>
            <a:r>
              <a:t/>
            </a:r>
            <a:endParaRPr i="1" sz="1800">
              <a:latin typeface="Arial"/>
              <a:ea typeface="Arial"/>
              <a:cs typeface="Arial"/>
              <a:sym typeface="Arial"/>
            </a:endParaRPr>
          </a:p>
          <a:p>
            <a:pPr indent="0" lvl="0" marL="76200" rtl="0" algn="ctr">
              <a:lnSpc>
                <a:spcPct val="100000"/>
              </a:lnSpc>
              <a:spcBef>
                <a:spcPts val="600"/>
              </a:spcBef>
              <a:spcAft>
                <a:spcPts val="0"/>
              </a:spcAft>
              <a:buSzPts val="2400"/>
              <a:buNone/>
            </a:pPr>
            <a:r>
              <a:rPr i="1" lang="en-CA" sz="1800">
                <a:latin typeface="Arial"/>
                <a:ea typeface="Arial"/>
                <a:cs typeface="Arial"/>
                <a:sym typeface="Arial"/>
              </a:rPr>
              <a:t>First thing first, you need to pick your outfit – which outfit do you like best?</a:t>
            </a:r>
            <a:endParaRPr i="1" sz="1800">
              <a:latin typeface="Arial"/>
              <a:ea typeface="Arial"/>
              <a:cs typeface="Arial"/>
              <a:sym typeface="Arial"/>
            </a:endParaRPr>
          </a:p>
        </p:txBody>
      </p:sp>
      <p:sp>
        <p:nvSpPr>
          <p:cNvPr id="96" name="Google Shape;96;p6"/>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
        <p:nvSpPr>
          <p:cNvPr id="97" name="Google Shape;97;p6"/>
          <p:cNvSpPr txBox="1"/>
          <p:nvPr>
            <p:ph type="title"/>
          </p:nvPr>
        </p:nvSpPr>
        <p:spPr>
          <a:xfrm>
            <a:off x="1507075" y="205975"/>
            <a:ext cx="6129900" cy="8574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3000"/>
              <a:buNone/>
            </a:pPr>
            <a:r>
              <a:rPr lang="en-CA"/>
              <a:t> </a:t>
            </a:r>
            <a:endParaRPr/>
          </a:p>
        </p:txBody>
      </p:sp>
      <p:pic>
        <p:nvPicPr>
          <p:cNvPr id="98" name="Google Shape;98;p6"/>
          <p:cNvPicPr preferRelativeResize="0"/>
          <p:nvPr/>
        </p:nvPicPr>
        <p:blipFill rotWithShape="1">
          <a:blip r:embed="rId3">
            <a:alphaModFix/>
          </a:blip>
          <a:srcRect b="0" l="0" r="0" t="0"/>
          <a:stretch/>
        </p:blipFill>
        <p:spPr>
          <a:xfrm>
            <a:off x="8385425" y="4425950"/>
            <a:ext cx="813600" cy="813600"/>
          </a:xfrm>
          <a:prstGeom prst="rect">
            <a:avLst/>
          </a:prstGeom>
          <a:noFill/>
          <a:ln>
            <a:noFill/>
          </a:ln>
        </p:spPr>
      </p:pic>
      <p:pic>
        <p:nvPicPr>
          <p:cNvPr id="99" name="Google Shape;99;p6">
            <a:hlinkClick action="ppaction://hlinkshowjump?jump=nextslide"/>
          </p:cNvPr>
          <p:cNvPicPr preferRelativeResize="0"/>
          <p:nvPr/>
        </p:nvPicPr>
        <p:blipFill rotWithShape="1">
          <a:blip r:embed="rId4">
            <a:alphaModFix/>
          </a:blip>
          <a:srcRect b="0" l="0" r="0" t="0"/>
          <a:stretch/>
        </p:blipFill>
        <p:spPr>
          <a:xfrm>
            <a:off x="1759527" y="1221859"/>
            <a:ext cx="2373086" cy="3081304"/>
          </a:xfrm>
          <a:prstGeom prst="rect">
            <a:avLst/>
          </a:prstGeom>
          <a:noFill/>
          <a:ln>
            <a:noFill/>
          </a:ln>
        </p:spPr>
      </p:pic>
      <p:pic>
        <p:nvPicPr>
          <p:cNvPr id="100" name="Google Shape;100;p6">
            <a:hlinkClick action="ppaction://hlinkshowjump?jump=nextslide"/>
          </p:cNvPr>
          <p:cNvPicPr preferRelativeResize="0"/>
          <p:nvPr/>
        </p:nvPicPr>
        <p:blipFill rotWithShape="1">
          <a:blip r:embed="rId5">
            <a:alphaModFix/>
          </a:blip>
          <a:srcRect b="0" l="0" r="0" t="0"/>
          <a:stretch/>
        </p:blipFill>
        <p:spPr>
          <a:xfrm>
            <a:off x="5069913" y="1347344"/>
            <a:ext cx="2567062" cy="27304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7"/>
          <p:cNvSpPr txBox="1"/>
          <p:nvPr>
            <p:ph type="title"/>
          </p:nvPr>
        </p:nvSpPr>
        <p:spPr>
          <a:xfrm>
            <a:off x="1507075" y="205975"/>
            <a:ext cx="6129900" cy="8574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3000"/>
              <a:buNone/>
            </a:pPr>
            <a:r>
              <a:rPr lang="en-CA"/>
              <a:t> </a:t>
            </a:r>
            <a:endParaRPr/>
          </a:p>
        </p:txBody>
      </p:sp>
      <p:sp>
        <p:nvSpPr>
          <p:cNvPr id="106" name="Google Shape;106;p7"/>
          <p:cNvSpPr txBox="1"/>
          <p:nvPr>
            <p:ph idx="1" type="body"/>
          </p:nvPr>
        </p:nvSpPr>
        <p:spPr>
          <a:xfrm>
            <a:off x="1507075" y="1993361"/>
            <a:ext cx="6281851" cy="727806"/>
          </a:xfrm>
          <a:prstGeom prst="rect">
            <a:avLst/>
          </a:prstGeom>
          <a:noFill/>
          <a:ln>
            <a:noFill/>
          </a:ln>
        </p:spPr>
        <p:txBody>
          <a:bodyPr anchorCtr="0" anchor="t" bIns="0" lIns="0" spcFirstLastPara="1" rIns="0" wrap="square" tIns="0">
            <a:noAutofit/>
          </a:bodyPr>
          <a:lstStyle/>
          <a:p>
            <a:pPr indent="0" lvl="0" marL="76200" rtl="0" algn="ctr">
              <a:lnSpc>
                <a:spcPct val="100000"/>
              </a:lnSpc>
              <a:spcBef>
                <a:spcPts val="600"/>
              </a:spcBef>
              <a:spcAft>
                <a:spcPts val="0"/>
              </a:spcAft>
              <a:buSzPts val="2400"/>
              <a:buNone/>
            </a:pPr>
            <a:r>
              <a:rPr i="1" lang="en-CA" sz="3600">
                <a:latin typeface="Arial"/>
                <a:ea typeface="Arial"/>
                <a:cs typeface="Arial"/>
                <a:sym typeface="Arial"/>
              </a:rPr>
              <a:t>You look great! I love your shirt.</a:t>
            </a:r>
            <a:endParaRPr i="1" sz="3600">
              <a:latin typeface="Arial"/>
              <a:ea typeface="Arial"/>
              <a:cs typeface="Arial"/>
              <a:sym typeface="Arial"/>
            </a:endParaRPr>
          </a:p>
        </p:txBody>
      </p:sp>
      <p:sp>
        <p:nvSpPr>
          <p:cNvPr id="107" name="Google Shape;107;p7"/>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0" st="0"/>
                                            </p:txEl>
                                          </p:spTgt>
                                        </p:tgtEl>
                                        <p:attrNameLst>
                                          <p:attrName>style.visibility</p:attrName>
                                        </p:attrNameLst>
                                      </p:cBhvr>
                                      <p:to>
                                        <p:strVal val="visible"/>
                                      </p:to>
                                    </p:set>
                                    <p:animEffect filter="fade" transition="in">
                                      <p:cBhvr>
                                        <p:cTn dur="500"/>
                                        <p:tgtEl>
                                          <p:spTgt spid="10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8"/>
          <p:cNvSpPr txBox="1"/>
          <p:nvPr>
            <p:ph idx="1" type="body"/>
          </p:nvPr>
        </p:nvSpPr>
        <p:spPr>
          <a:xfrm>
            <a:off x="2095449" y="356866"/>
            <a:ext cx="4953102" cy="590925"/>
          </a:xfrm>
          <a:prstGeom prst="rect">
            <a:avLst/>
          </a:prstGeom>
          <a:noFill/>
          <a:ln>
            <a:noFill/>
          </a:ln>
        </p:spPr>
        <p:txBody>
          <a:bodyPr anchorCtr="0" anchor="ctr" bIns="0" lIns="0" spcFirstLastPara="1" rIns="0" wrap="square" tIns="0">
            <a:noAutofit/>
          </a:bodyPr>
          <a:lstStyle/>
          <a:p>
            <a:pPr indent="0" lvl="0" marL="76200" rtl="0" algn="ctr">
              <a:lnSpc>
                <a:spcPct val="100000"/>
              </a:lnSpc>
              <a:spcBef>
                <a:spcPts val="600"/>
              </a:spcBef>
              <a:spcAft>
                <a:spcPts val="0"/>
              </a:spcAft>
              <a:buSzPts val="2400"/>
              <a:buNone/>
            </a:pPr>
            <a:r>
              <a:t/>
            </a:r>
            <a:endParaRPr i="1" sz="1800">
              <a:latin typeface="Arial"/>
              <a:ea typeface="Arial"/>
              <a:cs typeface="Arial"/>
              <a:sym typeface="Arial"/>
            </a:endParaRPr>
          </a:p>
          <a:p>
            <a:pPr indent="0" lvl="0" marL="76200" rtl="0" algn="ctr">
              <a:lnSpc>
                <a:spcPct val="100000"/>
              </a:lnSpc>
              <a:spcBef>
                <a:spcPts val="600"/>
              </a:spcBef>
              <a:spcAft>
                <a:spcPts val="0"/>
              </a:spcAft>
              <a:buSzPts val="2400"/>
              <a:buNone/>
            </a:pPr>
            <a:r>
              <a:rPr i="1" lang="en-CA" sz="1800">
                <a:latin typeface="Arial"/>
                <a:ea typeface="Arial"/>
                <a:cs typeface="Arial"/>
                <a:sym typeface="Arial"/>
              </a:rPr>
              <a:t>Time to head downstairs – you don’t want to be late. Your mom is cooking you breakfast… what is she cooking?</a:t>
            </a:r>
            <a:endParaRPr i="1" sz="1800">
              <a:latin typeface="Arial"/>
              <a:ea typeface="Arial"/>
              <a:cs typeface="Arial"/>
              <a:sym typeface="Arial"/>
            </a:endParaRPr>
          </a:p>
          <a:p>
            <a:pPr indent="0" lvl="0" marL="76200" rtl="0" algn="ctr">
              <a:lnSpc>
                <a:spcPct val="100000"/>
              </a:lnSpc>
              <a:spcBef>
                <a:spcPts val="600"/>
              </a:spcBef>
              <a:spcAft>
                <a:spcPts val="0"/>
              </a:spcAft>
              <a:buSzPts val="2400"/>
              <a:buNone/>
            </a:pPr>
            <a:r>
              <a:t/>
            </a:r>
            <a:endParaRPr i="1" sz="1800">
              <a:latin typeface="Arial"/>
              <a:ea typeface="Arial"/>
              <a:cs typeface="Arial"/>
              <a:sym typeface="Arial"/>
            </a:endParaRPr>
          </a:p>
        </p:txBody>
      </p:sp>
      <p:sp>
        <p:nvSpPr>
          <p:cNvPr id="113" name="Google Shape;113;p8"/>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pic>
        <p:nvPicPr>
          <p:cNvPr id="114" name="Google Shape;114;p8"/>
          <p:cNvPicPr preferRelativeResize="0"/>
          <p:nvPr/>
        </p:nvPicPr>
        <p:blipFill rotWithShape="1">
          <a:blip r:embed="rId3">
            <a:alphaModFix/>
          </a:blip>
          <a:srcRect b="0" l="0" r="0" t="0"/>
          <a:stretch/>
        </p:blipFill>
        <p:spPr>
          <a:xfrm>
            <a:off x="8385425" y="4425950"/>
            <a:ext cx="813600" cy="813600"/>
          </a:xfrm>
          <a:prstGeom prst="rect">
            <a:avLst/>
          </a:prstGeom>
          <a:noFill/>
          <a:ln>
            <a:noFill/>
          </a:ln>
        </p:spPr>
      </p:pic>
      <p:pic>
        <p:nvPicPr>
          <p:cNvPr id="115" name="Google Shape;115;p8"/>
          <p:cNvPicPr preferRelativeResize="0"/>
          <p:nvPr/>
        </p:nvPicPr>
        <p:blipFill rotWithShape="1">
          <a:blip r:embed="rId4">
            <a:alphaModFix/>
          </a:blip>
          <a:srcRect b="0" l="0" r="0" t="0"/>
          <a:stretch/>
        </p:blipFill>
        <p:spPr>
          <a:xfrm>
            <a:off x="4688735" y="1906789"/>
            <a:ext cx="3696690" cy="2167537"/>
          </a:xfrm>
          <a:prstGeom prst="rect">
            <a:avLst/>
          </a:prstGeom>
          <a:noFill/>
          <a:ln>
            <a:noFill/>
          </a:ln>
        </p:spPr>
      </p:pic>
      <p:pic>
        <p:nvPicPr>
          <p:cNvPr id="116" name="Google Shape;116;p8"/>
          <p:cNvPicPr preferRelativeResize="0"/>
          <p:nvPr/>
        </p:nvPicPr>
        <p:blipFill rotWithShape="1">
          <a:blip r:embed="rId5">
            <a:alphaModFix/>
          </a:blip>
          <a:srcRect b="0" l="0" r="0" t="0"/>
          <a:stretch/>
        </p:blipFill>
        <p:spPr>
          <a:xfrm>
            <a:off x="600960" y="1950864"/>
            <a:ext cx="3696690" cy="2079389"/>
          </a:xfrm>
          <a:prstGeom prst="rect">
            <a:avLst/>
          </a:prstGeom>
          <a:noFill/>
          <a:ln>
            <a:noFill/>
          </a:ln>
        </p:spPr>
      </p:pic>
      <p:sp>
        <p:nvSpPr>
          <p:cNvPr id="117" name="Google Shape;117;p8"/>
          <p:cNvSpPr/>
          <p:nvPr/>
        </p:nvSpPr>
        <p:spPr>
          <a:xfrm>
            <a:off x="600960" y="1383569"/>
            <a:ext cx="369669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CA" sz="1200" u="none" cap="none" strike="noStrike">
                <a:solidFill>
                  <a:srgbClr val="000000"/>
                </a:solidFill>
                <a:latin typeface="Arial"/>
                <a:ea typeface="Arial"/>
                <a:cs typeface="Arial"/>
                <a:sym typeface="Arial"/>
              </a:rPr>
              <a:t>She’s cooking </a:t>
            </a:r>
            <a:r>
              <a:rPr b="0" i="1" lang="en-CA" sz="1200" u="sng" cap="none" strike="noStrike">
                <a:solidFill>
                  <a:schemeClr val="hlink"/>
                </a:solidFill>
                <a:latin typeface="Arial"/>
                <a:ea typeface="Arial"/>
                <a:cs typeface="Arial"/>
                <a:sym typeface="Arial"/>
                <a:hlinkClick action="ppaction://hlinkshowjump?jump=nextslide"/>
              </a:rPr>
              <a:t>Momo</a:t>
            </a:r>
            <a:r>
              <a:rPr b="0" i="1" lang="en-CA" sz="1200" u="none" cap="none" strike="noStrike">
                <a:solidFill>
                  <a:srgbClr val="000000"/>
                </a:solidFill>
                <a:latin typeface="Arial"/>
                <a:ea typeface="Arial"/>
                <a:cs typeface="Arial"/>
                <a:sym typeface="Arial"/>
              </a:rPr>
              <a:t> – a delicious traditional Nepali breakfast. </a:t>
            </a:r>
            <a:endParaRPr b="0" i="1" sz="1200" u="none" cap="none" strike="noStrike">
              <a:solidFill>
                <a:srgbClr val="000000"/>
              </a:solidFill>
              <a:latin typeface="Arial"/>
              <a:ea typeface="Arial"/>
              <a:cs typeface="Arial"/>
              <a:sym typeface="Arial"/>
            </a:endParaRPr>
          </a:p>
        </p:txBody>
      </p:sp>
      <p:sp>
        <p:nvSpPr>
          <p:cNvPr id="118" name="Google Shape;118;p8"/>
          <p:cNvSpPr/>
          <p:nvPr/>
        </p:nvSpPr>
        <p:spPr>
          <a:xfrm>
            <a:off x="4572000" y="1383569"/>
            <a:ext cx="3696690" cy="461665"/>
          </a:xfrm>
          <a:prstGeom prst="rect">
            <a:avLst/>
          </a:prstGeom>
          <a:noFill/>
          <a:ln>
            <a:noFill/>
          </a:ln>
        </p:spPr>
        <p:txBody>
          <a:bodyPr anchorCtr="0" anchor="t" bIns="45700" lIns="91425" spcFirstLastPara="1" rIns="91425" wrap="square" tIns="45700">
            <a:noAutofit/>
          </a:bodyPr>
          <a:lstStyle/>
          <a:p>
            <a:pPr indent="0" lvl="1" marL="0" marR="0" rtl="0" algn="ctr">
              <a:lnSpc>
                <a:spcPct val="100000"/>
              </a:lnSpc>
              <a:spcBef>
                <a:spcPts val="0"/>
              </a:spcBef>
              <a:spcAft>
                <a:spcPts val="0"/>
              </a:spcAft>
              <a:buNone/>
            </a:pPr>
            <a:r>
              <a:rPr b="0" i="1" lang="en-CA" sz="1200" u="none" cap="none" strike="noStrike">
                <a:solidFill>
                  <a:srgbClr val="000000"/>
                </a:solidFill>
                <a:latin typeface="Arial"/>
                <a:ea typeface="Arial"/>
                <a:cs typeface="Arial"/>
                <a:sym typeface="Arial"/>
              </a:rPr>
              <a:t>She’s cooking </a:t>
            </a:r>
            <a:r>
              <a:rPr b="0" i="1" lang="en-CA" sz="1200" u="sng" cap="none" strike="noStrike">
                <a:solidFill>
                  <a:schemeClr val="hlink"/>
                </a:solidFill>
                <a:latin typeface="Arial"/>
                <a:ea typeface="Arial"/>
                <a:cs typeface="Arial"/>
                <a:sym typeface="Arial"/>
                <a:hlinkClick action="ppaction://hlinkshowjump?jump=nextslide"/>
              </a:rPr>
              <a:t>pancakes with maple syrup </a:t>
            </a:r>
            <a:r>
              <a:rPr b="0" i="1" lang="en-CA" sz="1200" u="none" cap="none" strike="noStrike">
                <a:solidFill>
                  <a:srgbClr val="000000"/>
                </a:solidFill>
                <a:latin typeface="Arial"/>
                <a:ea typeface="Arial"/>
                <a:cs typeface="Arial"/>
                <a:sym typeface="Arial"/>
              </a:rPr>
              <a:t>– a breakfast many Canadians love!</a:t>
            </a:r>
            <a:endParaRPr b="0" i="1"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500"/>
                                        <p:tgtEl>
                                          <p:spTgt spid="11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500"/>
                                        <p:tgtEl>
                                          <p:spTgt spid="11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par>
                                <p:cTn fill="hold" nodeType="with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9"/>
          <p:cNvSpPr txBox="1"/>
          <p:nvPr>
            <p:ph type="title"/>
          </p:nvPr>
        </p:nvSpPr>
        <p:spPr>
          <a:xfrm>
            <a:off x="1507075" y="205975"/>
            <a:ext cx="6129900" cy="8574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3000"/>
              <a:buNone/>
            </a:pPr>
            <a:r>
              <a:rPr lang="en-CA"/>
              <a:t> </a:t>
            </a:r>
            <a:endParaRPr/>
          </a:p>
        </p:txBody>
      </p:sp>
      <p:sp>
        <p:nvSpPr>
          <p:cNvPr id="124" name="Google Shape;124;p9"/>
          <p:cNvSpPr txBox="1"/>
          <p:nvPr>
            <p:ph idx="1" type="body"/>
          </p:nvPr>
        </p:nvSpPr>
        <p:spPr>
          <a:xfrm>
            <a:off x="1507050" y="634675"/>
            <a:ext cx="6129900" cy="956619"/>
          </a:xfrm>
          <a:prstGeom prst="rect">
            <a:avLst/>
          </a:prstGeom>
          <a:noFill/>
          <a:ln>
            <a:noFill/>
          </a:ln>
        </p:spPr>
        <p:txBody>
          <a:bodyPr anchorCtr="0" anchor="t" bIns="0" lIns="0" spcFirstLastPara="1" rIns="0" wrap="square" tIns="0">
            <a:noAutofit/>
          </a:bodyPr>
          <a:lstStyle/>
          <a:p>
            <a:pPr indent="0" lvl="0" marL="76200" rtl="0" algn="ctr">
              <a:lnSpc>
                <a:spcPct val="100000"/>
              </a:lnSpc>
              <a:spcBef>
                <a:spcPts val="600"/>
              </a:spcBef>
              <a:spcAft>
                <a:spcPts val="0"/>
              </a:spcAft>
              <a:buSzPts val="2400"/>
              <a:buNone/>
            </a:pPr>
            <a:r>
              <a:rPr i="1" lang="en-CA" sz="1800">
                <a:latin typeface="Arial"/>
                <a:ea typeface="Arial"/>
                <a:cs typeface="Arial"/>
                <a:sym typeface="Arial"/>
              </a:rPr>
              <a:t>Great choice! You’re going to have lots of energy for school. Time to head out the door – how are you getting there?</a:t>
            </a:r>
            <a:endParaRPr i="1" sz="1800">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p>
        </p:txBody>
      </p:sp>
      <p:sp>
        <p:nvSpPr>
          <p:cNvPr id="125" name="Google Shape;125;p9"/>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pic>
        <p:nvPicPr>
          <p:cNvPr id="126" name="Google Shape;126;p9">
            <a:hlinkClick action="ppaction://hlinkshowjump?jump=nextslide"/>
          </p:cNvPr>
          <p:cNvPicPr preferRelativeResize="0"/>
          <p:nvPr/>
        </p:nvPicPr>
        <p:blipFill rotWithShape="1">
          <a:blip r:embed="rId3">
            <a:alphaModFix/>
          </a:blip>
          <a:srcRect b="0" l="0" r="0" t="0"/>
          <a:stretch/>
        </p:blipFill>
        <p:spPr>
          <a:xfrm>
            <a:off x="1507050" y="2269376"/>
            <a:ext cx="2739014" cy="2054261"/>
          </a:xfrm>
          <a:prstGeom prst="rect">
            <a:avLst/>
          </a:prstGeom>
          <a:noFill/>
          <a:ln>
            <a:noFill/>
          </a:ln>
        </p:spPr>
      </p:pic>
      <p:pic>
        <p:nvPicPr>
          <p:cNvPr id="127" name="Google Shape;127;p9">
            <a:hlinkClick action="ppaction://hlinksldjump" r:id="rId4"/>
          </p:cNvPr>
          <p:cNvPicPr preferRelativeResize="0"/>
          <p:nvPr/>
        </p:nvPicPr>
        <p:blipFill rotWithShape="1">
          <a:blip r:embed="rId5">
            <a:alphaModFix/>
          </a:blip>
          <a:srcRect b="0" l="0" r="0" t="0"/>
          <a:stretch/>
        </p:blipFill>
        <p:spPr>
          <a:xfrm>
            <a:off x="5081523" y="2253167"/>
            <a:ext cx="2782235" cy="2086677"/>
          </a:xfrm>
          <a:prstGeom prst="rect">
            <a:avLst/>
          </a:prstGeom>
          <a:noFill/>
          <a:ln>
            <a:noFill/>
          </a:ln>
        </p:spPr>
      </p:pic>
      <p:sp>
        <p:nvSpPr>
          <p:cNvPr id="128" name="Google Shape;128;p9"/>
          <p:cNvSpPr/>
          <p:nvPr/>
        </p:nvSpPr>
        <p:spPr>
          <a:xfrm>
            <a:off x="479213" y="1753607"/>
            <a:ext cx="4092787" cy="276999"/>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None/>
            </a:pPr>
            <a:r>
              <a:rPr b="0" i="1" lang="en-CA" sz="1200" u="none" cap="none" strike="noStrike">
                <a:solidFill>
                  <a:srgbClr val="000000"/>
                </a:solidFill>
                <a:latin typeface="Arial"/>
                <a:ea typeface="Arial"/>
                <a:cs typeface="Arial"/>
                <a:sym typeface="Arial"/>
              </a:rPr>
              <a:t>You’re getting on the school bus for the first time.</a:t>
            </a:r>
            <a:endParaRPr b="0" i="1" sz="1200" u="none" cap="none" strike="noStrike">
              <a:solidFill>
                <a:srgbClr val="000000"/>
              </a:solidFill>
              <a:latin typeface="Arial"/>
              <a:ea typeface="Arial"/>
              <a:cs typeface="Arial"/>
              <a:sym typeface="Arial"/>
            </a:endParaRPr>
          </a:p>
        </p:txBody>
      </p:sp>
      <p:sp>
        <p:nvSpPr>
          <p:cNvPr id="129" name="Google Shape;129;p9"/>
          <p:cNvSpPr/>
          <p:nvPr/>
        </p:nvSpPr>
        <p:spPr>
          <a:xfrm>
            <a:off x="4246064" y="1753607"/>
            <a:ext cx="3884397" cy="276999"/>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None/>
            </a:pPr>
            <a:r>
              <a:rPr b="0" i="1" lang="en-CA" sz="1200" u="none" cap="none" strike="noStrike">
                <a:solidFill>
                  <a:srgbClr val="000000"/>
                </a:solidFill>
                <a:latin typeface="Arial"/>
                <a:ea typeface="Arial"/>
                <a:cs typeface="Arial"/>
                <a:sym typeface="Arial"/>
              </a:rPr>
              <a:t>Your dad will drop you off on his way to work.</a:t>
            </a:r>
            <a:endParaRPr b="0" i="1"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0"/>
          <p:cNvSpPr txBox="1"/>
          <p:nvPr>
            <p:ph idx="1" type="body"/>
          </p:nvPr>
        </p:nvSpPr>
        <p:spPr>
          <a:xfrm>
            <a:off x="1673330" y="855762"/>
            <a:ext cx="5974380" cy="3725700"/>
          </a:xfrm>
          <a:prstGeom prst="rect">
            <a:avLst/>
          </a:prstGeom>
          <a:noFill/>
          <a:ln>
            <a:noFill/>
          </a:ln>
        </p:spPr>
        <p:txBody>
          <a:bodyPr anchorCtr="0" anchor="t" bIns="0" lIns="0" spcFirstLastPara="1" rIns="0" wrap="square" tIns="0">
            <a:noAutofit/>
          </a:bodyPr>
          <a:lstStyle/>
          <a:p>
            <a:pPr indent="0" lvl="2" marL="76200" rtl="0" algn="l">
              <a:lnSpc>
                <a:spcPct val="100000"/>
              </a:lnSpc>
              <a:spcBef>
                <a:spcPts val="600"/>
              </a:spcBef>
              <a:spcAft>
                <a:spcPts val="0"/>
              </a:spcAft>
              <a:buClr>
                <a:srgbClr val="8FF1ED"/>
              </a:buClr>
              <a:buSzPts val="2400"/>
              <a:buNone/>
            </a:pPr>
            <a:r>
              <a:rPr i="1" lang="en-CA">
                <a:latin typeface="Arial"/>
                <a:ea typeface="Arial"/>
                <a:cs typeface="Arial"/>
                <a:sym typeface="Arial"/>
              </a:rPr>
              <a:t>You walk onto the bus – what do you do?</a:t>
            </a:r>
            <a:endParaRPr i="1">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p>
        </p:txBody>
      </p:sp>
      <p:sp>
        <p:nvSpPr>
          <p:cNvPr id="135" name="Google Shape;135;p10"/>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
        <p:nvSpPr>
          <p:cNvPr id="136" name="Google Shape;136;p10"/>
          <p:cNvSpPr/>
          <p:nvPr/>
        </p:nvSpPr>
        <p:spPr>
          <a:xfrm>
            <a:off x="1660390" y="1827653"/>
            <a:ext cx="2637260"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CA" sz="2000" u="none" cap="none" strike="noStrike">
                <a:solidFill>
                  <a:srgbClr val="000000"/>
                </a:solidFill>
                <a:latin typeface="Arial"/>
                <a:ea typeface="Arial"/>
                <a:cs typeface="Arial"/>
                <a:sym typeface="Arial"/>
              </a:rPr>
              <a:t>Sit with a new friend.</a:t>
            </a:r>
            <a:endParaRPr b="0" i="1" sz="2000" u="none" cap="none" strike="noStrike">
              <a:solidFill>
                <a:srgbClr val="000000"/>
              </a:solidFill>
              <a:latin typeface="Arial"/>
              <a:ea typeface="Arial"/>
              <a:cs typeface="Arial"/>
              <a:sym typeface="Arial"/>
            </a:endParaRPr>
          </a:p>
        </p:txBody>
      </p:sp>
      <p:sp>
        <p:nvSpPr>
          <p:cNvPr id="137" name="Google Shape;137;p10"/>
          <p:cNvSpPr/>
          <p:nvPr/>
        </p:nvSpPr>
        <p:spPr>
          <a:xfrm>
            <a:off x="4320625" y="1827653"/>
            <a:ext cx="3304110" cy="400110"/>
          </a:xfrm>
          <a:prstGeom prst="rect">
            <a:avLst/>
          </a:prstGeom>
          <a:noFill/>
          <a:ln>
            <a:noFill/>
          </a:ln>
        </p:spPr>
        <p:txBody>
          <a:bodyPr anchorCtr="0" anchor="t" bIns="45700" lIns="91425" spcFirstLastPara="1" rIns="91425" wrap="square" tIns="45700">
            <a:noAutofit/>
          </a:bodyPr>
          <a:lstStyle/>
          <a:p>
            <a:pPr indent="0" lvl="3" marL="1371600" marR="0" rtl="0" algn="l">
              <a:lnSpc>
                <a:spcPct val="100000"/>
              </a:lnSpc>
              <a:spcBef>
                <a:spcPts val="0"/>
              </a:spcBef>
              <a:spcAft>
                <a:spcPts val="0"/>
              </a:spcAft>
              <a:buNone/>
            </a:pPr>
            <a:r>
              <a:rPr b="0" i="1" lang="en-CA" sz="2000" u="none" cap="none" strike="noStrike">
                <a:solidFill>
                  <a:srgbClr val="000000"/>
                </a:solidFill>
                <a:latin typeface="Arial"/>
                <a:ea typeface="Arial"/>
                <a:cs typeface="Arial"/>
                <a:sym typeface="Arial"/>
              </a:rPr>
              <a:t>Sit by yourself.</a:t>
            </a:r>
            <a:endParaRPr b="0" i="1" sz="2000" u="none" cap="none" strike="noStrike">
              <a:solidFill>
                <a:srgbClr val="000000"/>
              </a:solidFill>
              <a:latin typeface="Arial"/>
              <a:ea typeface="Arial"/>
              <a:cs typeface="Arial"/>
              <a:sym typeface="Arial"/>
            </a:endParaRPr>
          </a:p>
        </p:txBody>
      </p:sp>
      <p:pic>
        <p:nvPicPr>
          <p:cNvPr id="138" name="Google Shape;138;p10">
            <a:hlinkClick action="ppaction://hlinksldjump" r:id="rId3"/>
          </p:cNvPr>
          <p:cNvPicPr preferRelativeResize="0"/>
          <p:nvPr/>
        </p:nvPicPr>
        <p:blipFill rotWithShape="1">
          <a:blip r:embed="rId4">
            <a:alphaModFix/>
          </a:blip>
          <a:srcRect b="0" l="0" r="0" t="0"/>
          <a:stretch/>
        </p:blipFill>
        <p:spPr>
          <a:xfrm>
            <a:off x="2148554" y="2477760"/>
            <a:ext cx="1861627" cy="1853705"/>
          </a:xfrm>
          <a:prstGeom prst="rect">
            <a:avLst/>
          </a:prstGeom>
          <a:noFill/>
          <a:ln>
            <a:noFill/>
          </a:ln>
        </p:spPr>
      </p:pic>
      <p:pic>
        <p:nvPicPr>
          <p:cNvPr id="139" name="Google Shape;139;p10">
            <a:hlinkClick action="ppaction://hlinkshowjump?jump=nextslide"/>
          </p:cNvPr>
          <p:cNvPicPr preferRelativeResize="0"/>
          <p:nvPr/>
        </p:nvPicPr>
        <p:blipFill rotWithShape="1">
          <a:blip r:embed="rId5">
            <a:alphaModFix/>
          </a:blip>
          <a:srcRect b="0" l="0" r="0" t="0"/>
          <a:stretch/>
        </p:blipFill>
        <p:spPr>
          <a:xfrm>
            <a:off x="6027490" y="2642612"/>
            <a:ext cx="1524000" cy="1524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1"/>
          <p:cNvSpPr txBox="1"/>
          <p:nvPr>
            <p:ph idx="1" type="body"/>
          </p:nvPr>
        </p:nvSpPr>
        <p:spPr>
          <a:xfrm>
            <a:off x="1507050" y="1770163"/>
            <a:ext cx="6129900" cy="1400549"/>
          </a:xfrm>
          <a:prstGeom prst="rect">
            <a:avLst/>
          </a:prstGeom>
          <a:noFill/>
          <a:ln>
            <a:noFill/>
          </a:ln>
        </p:spPr>
        <p:txBody>
          <a:bodyPr anchorCtr="0" anchor="t" bIns="0" lIns="0" spcFirstLastPara="1" rIns="0" wrap="square" tIns="0">
            <a:noAutofit/>
          </a:bodyPr>
          <a:lstStyle/>
          <a:p>
            <a:pPr indent="0" lvl="4" marL="76200" rtl="0" algn="ctr">
              <a:lnSpc>
                <a:spcPct val="100000"/>
              </a:lnSpc>
              <a:spcBef>
                <a:spcPts val="600"/>
              </a:spcBef>
              <a:spcAft>
                <a:spcPts val="0"/>
              </a:spcAft>
              <a:buClr>
                <a:srgbClr val="8FF1ED"/>
              </a:buClr>
              <a:buSzPts val="2400"/>
              <a:buNone/>
            </a:pPr>
            <a:r>
              <a:rPr i="1" lang="en-CA">
                <a:latin typeface="Arial"/>
                <a:ea typeface="Arial"/>
                <a:cs typeface="Arial"/>
                <a:sym typeface="Arial"/>
              </a:rPr>
              <a:t>That’s okay – maybe later in the day you’ll feel like socializing with some of your new classmates.</a:t>
            </a:r>
            <a:endParaRPr i="1">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p>
        </p:txBody>
      </p:sp>
      <p:sp>
        <p:nvSpPr>
          <p:cNvPr id="145" name="Google Shape;145;p11"/>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12"/>
          <p:cNvSpPr txBox="1"/>
          <p:nvPr>
            <p:ph idx="1" type="body"/>
          </p:nvPr>
        </p:nvSpPr>
        <p:spPr>
          <a:xfrm>
            <a:off x="1507050" y="297623"/>
            <a:ext cx="6129900" cy="1673682"/>
          </a:xfrm>
          <a:prstGeom prst="rect">
            <a:avLst/>
          </a:prstGeom>
          <a:noFill/>
          <a:ln>
            <a:noFill/>
          </a:ln>
        </p:spPr>
        <p:txBody>
          <a:bodyPr anchorCtr="0" anchor="t" bIns="0" lIns="0" spcFirstLastPara="1" rIns="0" wrap="square" tIns="0">
            <a:noAutofit/>
          </a:bodyPr>
          <a:lstStyle/>
          <a:p>
            <a:pPr indent="0" lvl="0" marL="76200" rtl="0" algn="ctr">
              <a:lnSpc>
                <a:spcPct val="100000"/>
              </a:lnSpc>
              <a:spcBef>
                <a:spcPts val="600"/>
              </a:spcBef>
              <a:spcAft>
                <a:spcPts val="0"/>
              </a:spcAft>
              <a:buSzPts val="2400"/>
              <a:buNone/>
            </a:pPr>
            <a:r>
              <a:rPr i="1" lang="en-CA" sz="2000">
                <a:latin typeface="Arial"/>
                <a:ea typeface="Arial"/>
                <a:cs typeface="Arial"/>
                <a:sym typeface="Arial"/>
              </a:rPr>
              <a:t>Awesome! You’ve made it to school! Your teacher introduces you to the class and shows you to your seat. The first subject of the day is English, and we’re doing a real-aloud of your favourite book. What book is it?</a:t>
            </a:r>
            <a:endParaRPr i="1" sz="2000">
              <a:latin typeface="Arial"/>
              <a:ea typeface="Arial"/>
              <a:cs typeface="Arial"/>
              <a:sym typeface="Arial"/>
            </a:endParaRPr>
          </a:p>
        </p:txBody>
      </p:sp>
      <p:sp>
        <p:nvSpPr>
          <p:cNvPr id="151" name="Google Shape;151;p12"/>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300"/>
              <a:buNone/>
            </a:pPr>
            <a:fld id="{00000000-1234-1234-1234-123412341234}" type="slidenum">
              <a:rPr lang="en-CA"/>
              <a:t>‹#›</a:t>
            </a:fld>
            <a:endParaRPr/>
          </a:p>
        </p:txBody>
      </p:sp>
      <p:pic>
        <p:nvPicPr>
          <p:cNvPr id="152" name="Google Shape;152;p12">
            <a:hlinkClick action="ppaction://hlinkshowjump?jump=nextslide"/>
          </p:cNvPr>
          <p:cNvPicPr preferRelativeResize="0"/>
          <p:nvPr/>
        </p:nvPicPr>
        <p:blipFill rotWithShape="1">
          <a:blip r:embed="rId3">
            <a:alphaModFix/>
          </a:blip>
          <a:srcRect b="0" l="0" r="0" t="0"/>
          <a:stretch/>
        </p:blipFill>
        <p:spPr>
          <a:xfrm>
            <a:off x="1798470" y="1888177"/>
            <a:ext cx="1859129" cy="2774820"/>
          </a:xfrm>
          <a:prstGeom prst="rect">
            <a:avLst/>
          </a:prstGeom>
          <a:noFill/>
          <a:ln>
            <a:noFill/>
          </a:ln>
        </p:spPr>
      </p:pic>
      <p:pic>
        <p:nvPicPr>
          <p:cNvPr id="153" name="Google Shape;153;p12">
            <a:hlinkClick action="ppaction://hlinkshowjump?jump=nextslide"/>
          </p:cNvPr>
          <p:cNvPicPr preferRelativeResize="0"/>
          <p:nvPr/>
        </p:nvPicPr>
        <p:blipFill rotWithShape="1">
          <a:blip r:embed="rId4">
            <a:alphaModFix/>
          </a:blip>
          <a:srcRect b="0" l="0" r="0" t="0"/>
          <a:stretch/>
        </p:blipFill>
        <p:spPr>
          <a:xfrm>
            <a:off x="5777821" y="1835050"/>
            <a:ext cx="1859129" cy="288107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0" st="0"/>
                                            </p:txEl>
                                          </p:spTgt>
                                        </p:tgtEl>
                                        <p:attrNameLst>
                                          <p:attrName>style.visibility</p:attrName>
                                        </p:attrNameLst>
                                      </p:cBhvr>
                                      <p:to>
                                        <p:strVal val="visible"/>
                                      </p:to>
                                    </p:set>
                                    <p:animEffect filter="fade" transition="in">
                                      <p:cBhvr>
                                        <p:cTn dur="500"/>
                                        <p:tgtEl>
                                          <p:spTgt spid="1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822"/>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822"/>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ortensi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