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2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138</Words>
  <Application>Microsoft Macintosh PowerPoint</Application>
  <PresentationFormat>On-screen Show (16:9)</PresentationFormat>
  <Paragraphs>15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simple-light-2</vt:lpstr>
      <vt:lpstr>A Princess Story </vt:lpstr>
      <vt:lpstr> Once upon a time,...there was a Princess named Brat. </vt:lpstr>
      <vt:lpstr>She lived in a big castle with her best friend Pat. </vt:lpstr>
      <vt:lpstr>Brat and Pat they sat on a comfy mat. </vt:lpstr>
      <vt:lpstr>Her Fat Nanny wanted to chat, chat, chat. </vt:lpstr>
      <vt:lpstr>Suddenly, the cat smelled the scent of a smelly old rat. </vt:lpstr>
      <vt:lpstr>Brat got scared and yelled, “Nanny get that big fat bat!” </vt:lpstr>
      <vt:lpstr>That is next to the pink fluffy mat. </vt:lpstr>
      <vt:lpstr>Nanny asked Brat to step outside, “don’t forget your hat, hat, hat!” </vt:lpstr>
      <vt:lpstr>As Brat and Pat went outside they both heard a big SPLAT! </vt:lpstr>
      <vt:lpstr>“Oh no, goodbye poor Rat” </vt:lpstr>
      <vt:lpstr> Finally, the Fat Nanny, Brat and the Cat lived happily ever after with no fear of smelly old Rat.  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Princess Story </dc:title>
  <cp:lastModifiedBy>Kristi</cp:lastModifiedBy>
  <cp:revision>1</cp:revision>
  <dcterms:modified xsi:type="dcterms:W3CDTF">2016-04-09T23:25:55Z</dcterms:modified>
</cp:coreProperties>
</file>