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8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b="1" dirty="0" smtClean="0"/>
              <a:t>Stereotypes</a:t>
            </a:r>
            <a:endParaRPr lang="en-CA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Introduction to </a:t>
            </a:r>
            <a:r>
              <a:rPr lang="en-CA" dirty="0" smtClean="0"/>
              <a:t>Socialization with Racism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25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400" b="1" dirty="0" smtClean="0"/>
              <a:t>Most Common Types of Stereotypes - Group/Individual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Grouping of people according to traits (cliques)</a:t>
            </a:r>
          </a:p>
          <a:p>
            <a:pPr marL="0" indent="0">
              <a:buNone/>
            </a:pPr>
            <a:r>
              <a:rPr lang="en-CA" sz="3200" dirty="0" smtClean="0"/>
              <a:t>Most often seen in schools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Example: Preps, Jocks, Goths, Skaters, etc.</a:t>
            </a:r>
          </a:p>
        </p:txBody>
      </p:sp>
    </p:spTree>
    <p:extLst>
      <p:ext uri="{BB962C8B-B14F-4D97-AF65-F5344CB8AC3E}">
        <p14:creationId xmlns:p14="http://schemas.microsoft.com/office/powerpoint/2010/main" val="273586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400" b="1" dirty="0" smtClean="0"/>
              <a:t>Most Common Types of Stereotypes - Sexual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In relation to sexual orientation and how people act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r>
              <a:rPr lang="en-CA" sz="3200" dirty="0" smtClean="0"/>
              <a:t>Example: homophobia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3110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Extreme Situations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Racism</a:t>
            </a:r>
            <a:r>
              <a:rPr lang="en-CA" sz="3200" dirty="0" smtClean="0"/>
              <a:t> – believe a certain race is better than another, based on a person’s prejudices and aren’t reasonable</a:t>
            </a:r>
          </a:p>
          <a:p>
            <a:endParaRPr lang="en-CA" sz="3200" dirty="0"/>
          </a:p>
          <a:p>
            <a:r>
              <a:rPr lang="en-CA" sz="3200" b="1" dirty="0" smtClean="0"/>
              <a:t>Homophobia</a:t>
            </a:r>
            <a:r>
              <a:rPr lang="en-CA" sz="3200" dirty="0" smtClean="0"/>
              <a:t> – fear or hatred of people because of their sexual orientation or gender identification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70742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3818" y="2968411"/>
            <a:ext cx="6815669" cy="1515533"/>
          </a:xfrm>
        </p:spPr>
        <p:txBody>
          <a:bodyPr/>
          <a:lstStyle/>
          <a:p>
            <a:r>
              <a:rPr lang="en-CA" sz="6600" b="1" dirty="0" smtClean="0"/>
              <a:t>How do you stop stereotypes?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376376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Fighting Stereotypes – HOW?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74579" cy="3318936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Be aware of them and actively try to change</a:t>
            </a:r>
          </a:p>
          <a:p>
            <a:r>
              <a:rPr lang="en-CA" sz="2800" dirty="0" smtClean="0"/>
              <a:t>Think before you act towards another person</a:t>
            </a:r>
          </a:p>
          <a:p>
            <a:r>
              <a:rPr lang="en-CA" sz="2800" dirty="0" smtClean="0"/>
              <a:t>Think of people as an individual rather than part of a group</a:t>
            </a:r>
          </a:p>
          <a:p>
            <a:r>
              <a:rPr lang="en-CA" sz="2800" dirty="0" smtClean="0"/>
              <a:t>Affirm self worth (victims) so comments won’t effect them as much</a:t>
            </a:r>
          </a:p>
          <a:p>
            <a:r>
              <a:rPr lang="en-CA" sz="2800" dirty="0" smtClean="0"/>
              <a:t>Look to role models for guidance </a:t>
            </a:r>
          </a:p>
          <a:p>
            <a:r>
              <a:rPr lang="en-CA" sz="2800" dirty="0" smtClean="0"/>
              <a:t>Watch language used to describe situations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4499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Definitions - Stereotypes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 smtClean="0"/>
              <a:t>Simplified traits given to a person or specific group</a:t>
            </a:r>
          </a:p>
          <a:p>
            <a:r>
              <a:rPr lang="en-CA" sz="3200" dirty="0" smtClean="0"/>
              <a:t>Believe that all people with a similar characteristic are the same</a:t>
            </a:r>
          </a:p>
          <a:p>
            <a:r>
              <a:rPr lang="en-CA" sz="3200" dirty="0" smtClean="0"/>
              <a:t>Can shape thinking about people and situations rather than see everyone as a unique individual</a:t>
            </a:r>
          </a:p>
          <a:p>
            <a:r>
              <a:rPr lang="en-CA" sz="3200" dirty="0" smtClean="0"/>
              <a:t>Often based in history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19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Definitions - Prejudice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dirty="0" smtClean="0"/>
              <a:t>Refer to  internal thoughts, feelings,, attitudes, and assumptions about a group</a:t>
            </a:r>
          </a:p>
          <a:p>
            <a:r>
              <a:rPr lang="en-CA" sz="3200" dirty="0" smtClean="0"/>
              <a:t>Relates to our own ideas about the social group they belong to</a:t>
            </a:r>
          </a:p>
          <a:p>
            <a:r>
              <a:rPr lang="en-CA" sz="3200" dirty="0" smtClean="0"/>
              <a:t>Occurs when value is added to a stereotype</a:t>
            </a:r>
          </a:p>
          <a:p>
            <a:r>
              <a:rPr lang="en-CA" sz="3200" dirty="0" smtClean="0"/>
              <a:t>Everyone has prejudices, we deny them because society tells us they are bad</a:t>
            </a:r>
          </a:p>
        </p:txBody>
      </p:sp>
    </p:spTree>
    <p:extLst>
      <p:ext uri="{BB962C8B-B14F-4D97-AF65-F5344CB8AC3E}">
        <p14:creationId xmlns:p14="http://schemas.microsoft.com/office/powerpoint/2010/main" val="339853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Definitions - Discrimination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Actions based on prejudices against other social groups or individuals</a:t>
            </a:r>
          </a:p>
          <a:p>
            <a:r>
              <a:rPr lang="en-CA" sz="3200" dirty="0" smtClean="0"/>
              <a:t>Examples: ignoring, avoiding, excluding, jokes, threats, violence</a:t>
            </a:r>
          </a:p>
          <a:p>
            <a:r>
              <a:rPr lang="en-CA" sz="3200" dirty="0" smtClean="0"/>
              <a:t>Learned from our own social groups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0915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Why are Stereotypes Bad?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 smtClean="0"/>
              <a:t>They don’t encourage success</a:t>
            </a:r>
          </a:p>
          <a:p>
            <a:r>
              <a:rPr lang="en-CA" sz="3200" dirty="0" smtClean="0"/>
              <a:t>Can lead to bullying from a young age – picking on people because of characteristics can lead to more severe bullying</a:t>
            </a:r>
          </a:p>
          <a:p>
            <a:r>
              <a:rPr lang="en-CA" sz="3200" dirty="0" smtClean="0"/>
              <a:t>Can lead to lives full of hate or fear depending on whether you are the victim or the propagator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6026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Video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04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400" b="1" dirty="0" smtClean="0"/>
              <a:t>Most Common Types of Stereotypes - Racial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Grouping an entire race together according to general opinions or observations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Example: all black people are good athletes</a:t>
            </a:r>
          </a:p>
        </p:txBody>
      </p:sp>
    </p:spTree>
    <p:extLst>
      <p:ext uri="{BB962C8B-B14F-4D97-AF65-F5344CB8AC3E}">
        <p14:creationId xmlns:p14="http://schemas.microsoft.com/office/powerpoint/2010/main" val="2953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400" b="1" dirty="0" smtClean="0"/>
              <a:t>Most Common Types of Stereotypes - Gender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Profiling people according to there gender as a male or female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Example: all girls like pink, and all boys like blue</a:t>
            </a:r>
          </a:p>
        </p:txBody>
      </p:sp>
    </p:spTree>
    <p:extLst>
      <p:ext uri="{BB962C8B-B14F-4D97-AF65-F5344CB8AC3E}">
        <p14:creationId xmlns:p14="http://schemas.microsoft.com/office/powerpoint/2010/main" val="41730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400" b="1" dirty="0" smtClean="0"/>
              <a:t>Most Common Types of Stereotypes - Cultural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General assumptions about cultures or countries as a whole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r>
              <a:rPr lang="en-CA" sz="3200" dirty="0" smtClean="0"/>
              <a:t>Example:  all Canadians live in igloos and say “eh”</a:t>
            </a:r>
          </a:p>
        </p:txBody>
      </p:sp>
    </p:spTree>
    <p:extLst>
      <p:ext uri="{BB962C8B-B14F-4D97-AF65-F5344CB8AC3E}">
        <p14:creationId xmlns:p14="http://schemas.microsoft.com/office/powerpoint/2010/main" val="406895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417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Stereotypes</vt:lpstr>
      <vt:lpstr>Definitions - Stereotypes</vt:lpstr>
      <vt:lpstr>Definitions - Prejudice</vt:lpstr>
      <vt:lpstr>Definitions - Discrimination</vt:lpstr>
      <vt:lpstr>Why are Stereotypes Bad?</vt:lpstr>
      <vt:lpstr>Video</vt:lpstr>
      <vt:lpstr>Most Common Types of Stereotypes - Racial</vt:lpstr>
      <vt:lpstr>Most Common Types of Stereotypes - Gender</vt:lpstr>
      <vt:lpstr>Most Common Types of Stereotypes - Cultural</vt:lpstr>
      <vt:lpstr>Most Common Types of Stereotypes - Group/Individual</vt:lpstr>
      <vt:lpstr>Most Common Types of Stereotypes - Sexual</vt:lpstr>
      <vt:lpstr>Extreme Situations</vt:lpstr>
      <vt:lpstr>How do you stop stereotypes?</vt:lpstr>
      <vt:lpstr>Fighting Stereotypes – HOW?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</dc:title>
  <dc:creator>Danielle Salters</dc:creator>
  <cp:lastModifiedBy>Danielle Salters</cp:lastModifiedBy>
  <cp:revision>7</cp:revision>
  <dcterms:created xsi:type="dcterms:W3CDTF">2015-11-03T20:24:17Z</dcterms:created>
  <dcterms:modified xsi:type="dcterms:W3CDTF">2015-11-10T02:19:37Z</dcterms:modified>
</cp:coreProperties>
</file>