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04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1681</TotalTime>
  <Words>879</Words>
  <Application>Microsoft Macintosh PowerPoint</Application>
  <PresentationFormat>On-screen Show (4:3)</PresentationFormat>
  <Paragraphs>58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Paper</vt:lpstr>
      <vt:lpstr>Life in the Trenches of WWI</vt:lpstr>
      <vt:lpstr>Learning Goals </vt:lpstr>
      <vt:lpstr>Trench Routine </vt:lpstr>
      <vt:lpstr>PowerPoint Presentation</vt:lpstr>
      <vt:lpstr>Trench Raids </vt:lpstr>
      <vt:lpstr>PowerPoint Presentation</vt:lpstr>
      <vt:lpstr>Trench Weapons </vt:lpstr>
      <vt:lpstr>PowerPoint Presentation</vt:lpstr>
      <vt:lpstr>Trench Newspapers</vt:lpstr>
      <vt:lpstr>PowerPoint Presentation</vt:lpstr>
      <vt:lpstr>Rest and Leisure </vt:lpstr>
      <vt:lpstr>PowerPoint Presentation</vt:lpstr>
      <vt:lpstr>Pests and Pain</vt:lpstr>
      <vt:lpstr>PowerPoint Presentation</vt:lpstr>
      <vt:lpstr>Maintaining Morale </vt:lpstr>
      <vt:lpstr>PowerPoint Presentation</vt:lpstr>
      <vt:lpstr>Escaping the Trenches </vt:lpstr>
      <vt:lpstr>PowerPoint Presentation</vt:lpstr>
    </vt:vector>
  </TitlesOfParts>
  <Company>University of Windsor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in the Trenches of WWI</dc:title>
  <dc:creator>Krislyn Malott</dc:creator>
  <cp:lastModifiedBy>Krislyn Malott</cp:lastModifiedBy>
  <cp:revision>19</cp:revision>
  <dcterms:created xsi:type="dcterms:W3CDTF">2014-11-15T20:03:56Z</dcterms:created>
  <dcterms:modified xsi:type="dcterms:W3CDTF">2014-11-17T15:48:47Z</dcterms:modified>
</cp:coreProperties>
</file>