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708" autoAdjust="0"/>
    <p:restoredTop sz="94660"/>
  </p:normalViewPr>
  <p:slideViewPr>
    <p:cSldViewPr>
      <p:cViewPr varScale="1">
        <p:scale>
          <a:sx n="91" d="100"/>
          <a:sy n="91" d="100"/>
        </p:scale>
        <p:origin x="-84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3456</TotalTime>
  <Words>678</Words>
  <Application>Microsoft Macintosh PowerPoint</Application>
  <PresentationFormat>On-screen Show (4:3)</PresentationFormat>
  <Paragraphs>178</Paragraphs>
  <Slides>44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Double Jeopardy</vt:lpstr>
      <vt:lpstr>Double Jeopardy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Jacqueline Veres</cp:lastModifiedBy>
  <cp:revision>49</cp:revision>
  <dcterms:created xsi:type="dcterms:W3CDTF">2014-11-25T01:45:19Z</dcterms:created>
  <dcterms:modified xsi:type="dcterms:W3CDTF">2014-11-25T01:46:22Z</dcterms:modified>
</cp:coreProperties>
</file>